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Ex1.xml" ContentType="application/vnd.ms-office.chartex+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3"/>
  </p:handoutMasterIdLst>
  <p:sldIdLst>
    <p:sldId id="258" r:id="rId2"/>
    <p:sldId id="257" r:id="rId3"/>
    <p:sldId id="263" r:id="rId4"/>
    <p:sldId id="269" r:id="rId5"/>
    <p:sldId id="266" r:id="rId6"/>
    <p:sldId id="398" r:id="rId7"/>
    <p:sldId id="399" r:id="rId8"/>
    <p:sldId id="402" r:id="rId9"/>
    <p:sldId id="400" r:id="rId10"/>
    <p:sldId id="401" r:id="rId11"/>
    <p:sldId id="262" r:id="rId12"/>
    <p:sldId id="259" r:id="rId13"/>
    <p:sldId id="260" r:id="rId14"/>
    <p:sldId id="261" r:id="rId15"/>
    <p:sldId id="268" r:id="rId16"/>
    <p:sldId id="256" r:id="rId17"/>
    <p:sldId id="395" r:id="rId18"/>
    <p:sldId id="396" r:id="rId19"/>
    <p:sldId id="397" r:id="rId20"/>
    <p:sldId id="392" r:id="rId21"/>
    <p:sldId id="393" r:id="rId22"/>
  </p:sldIdLst>
  <p:sldSz cx="12192000" cy="6858000"/>
  <p:notesSz cx="6858000" cy="9144000"/>
  <p:defaultTex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CECE"/>
    <a:srgbClr val="92D05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4" autoAdjust="0"/>
    <p:restoredTop sz="97518" autoAdjust="0"/>
  </p:normalViewPr>
  <p:slideViewPr>
    <p:cSldViewPr snapToGrid="0">
      <p:cViewPr varScale="1">
        <p:scale>
          <a:sx n="145" d="100"/>
          <a:sy n="145" d="100"/>
        </p:scale>
        <p:origin x="114" y="3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24" d="100"/>
          <a:sy n="124" d="100"/>
        </p:scale>
        <p:origin x="486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US" dirty="0" err="1"/>
              <a:t>Grafens</a:t>
            </a:r>
            <a:r>
              <a:rPr lang="en-US" dirty="0"/>
              <a:t> </a:t>
            </a:r>
            <a:r>
              <a:rPr lang="en-US" dirty="0" err="1"/>
              <a:t>titel</a:t>
            </a:r>
            <a:endParaRPr lang="en-US" dirty="0"/>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DK"/>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695-45F6-9CE6-8695513FCE36}"/>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695-45F6-9CE6-8695513FCE36}"/>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695-45F6-9CE6-8695513FCE36}"/>
            </c:ext>
          </c:extLst>
        </c:ser>
        <c:dLbls>
          <c:showLegendKey val="0"/>
          <c:showVal val="0"/>
          <c:showCatName val="0"/>
          <c:showSerName val="0"/>
          <c:showPercent val="0"/>
          <c:showBubbleSize val="0"/>
        </c:dLbls>
        <c:gapWidth val="267"/>
        <c:overlap val="-43"/>
        <c:axId val="1369697199"/>
        <c:axId val="279361104"/>
      </c:barChart>
      <c:catAx>
        <c:axId val="1369697199"/>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DK"/>
          </a:p>
        </c:txPr>
        <c:crossAx val="279361104"/>
        <c:crosses val="autoZero"/>
        <c:auto val="1"/>
        <c:lblAlgn val="ctr"/>
        <c:lblOffset val="100"/>
        <c:noMultiLvlLbl val="0"/>
      </c:catAx>
      <c:valAx>
        <c:axId val="279361104"/>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DK"/>
          </a:p>
        </c:txPr>
        <c:crossAx val="1369697199"/>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noFill/>
      <a:round/>
    </a:ln>
    <a:effectLst/>
  </c:spPr>
  <c:txPr>
    <a:bodyPr/>
    <a:lstStyle/>
    <a:p>
      <a:pPr>
        <a:defRPr/>
      </a:pPr>
      <a:endParaRPr lang="en-DK"/>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Sheet1!$A$2:$A$5</cx:f>
        <cx:lvl ptCount="4">
          <cx:pt idx="0">Category 1</cx:pt>
          <cx:pt idx="1">Category 2</cx:pt>
          <cx:pt idx="2">Category 3</cx:pt>
          <cx:pt idx="3">Category 4</cx:pt>
        </cx:lvl>
      </cx:strDim>
      <cx:numDim type="size">
        <cx:f>Sheet1!$B$2:$B$5</cx:f>
        <cx:lvl ptCount="4" formatCode="General">
          <cx:pt idx="0">4.2999999999999998</cx:pt>
          <cx:pt idx="1">2.5</cx:pt>
          <cx:pt idx="2">3.5</cx:pt>
          <cx:pt idx="3">4.5</cx:pt>
        </cx:lvl>
      </cx:numDim>
    </cx:data>
    <cx:data id="1">
      <cx:strDim type="cat">
        <cx:f>Sheet1!$A$2:$A$5</cx:f>
        <cx:lvl ptCount="4">
          <cx:pt idx="0">Category 1</cx:pt>
          <cx:pt idx="1">Category 2</cx:pt>
          <cx:pt idx="2">Category 3</cx:pt>
          <cx:pt idx="3">Category 4</cx:pt>
        </cx:lvl>
      </cx:strDim>
      <cx:numDim type="size">
        <cx:f>Sheet1!$C$2:$C$5</cx:f>
        <cx:lvl ptCount="4" formatCode="General">
          <cx:pt idx="0">2.3999999999999999</cx:pt>
          <cx:pt idx="1">4.4000000000000004</cx:pt>
          <cx:pt idx="2">1.8</cx:pt>
          <cx:pt idx="3">2.7999999999999998</cx:pt>
        </cx:lvl>
      </cx:numDim>
    </cx:data>
    <cx:data id="2">
      <cx:strDim type="cat">
        <cx:f>Sheet1!$A$2:$A$5</cx:f>
        <cx:lvl ptCount="4">
          <cx:pt idx="0">Category 1</cx:pt>
          <cx:pt idx="1">Category 2</cx:pt>
          <cx:pt idx="2">Category 3</cx:pt>
          <cx:pt idx="3">Category 4</cx:pt>
        </cx:lvl>
      </cx:strDim>
      <cx:numDim type="size">
        <cx:f>Sheet1!$D$2:$D$5</cx:f>
        <cx:lvl ptCount="4" formatCode="General">
          <cx:pt idx="0">2</cx:pt>
          <cx:pt idx="1">2</cx:pt>
          <cx:pt idx="2">3</cx:pt>
          <cx:pt idx="3">5</cx:pt>
        </cx:lvl>
      </cx:numDim>
    </cx:data>
  </cx:chartData>
  <cx:chart>
    <cx:title pos="t" align="ctr" overlay="0">
      <cx:tx>
        <cx:rich>
          <a:bodyPr rot="0" spcFirstLastPara="1" vertOverflow="ellipsis" vert="horz" wrap="square" lIns="38100" tIns="19050" rIns="38100" bIns="19050" anchor="ctr" anchorCtr="1" compatLnSpc="0"/>
          <a:lstStyle/>
          <a:p>
            <a:pPr algn="ctr" rtl="0">
              <a:defRPr sz="2128" b="1" i="0" u="none" strike="noStrike" kern="1200" cap="none" spc="0" normalizeH="0" baseline="0">
                <a:solidFill>
                  <a:prstClr val="black">
                    <a:lumMod val="50000"/>
                    <a:lumOff val="50000"/>
                  </a:prstClr>
                </a:solidFill>
                <a:latin typeface="+mj-lt"/>
                <a:ea typeface="+mj-ea"/>
                <a:cs typeface="+mj-cs"/>
              </a:defRPr>
            </a:pPr>
            <a:r>
              <a:rPr kumimoji="0" lang="en-US" sz="2128" b="1" i="0" u="none" strike="noStrike" kern="1200" cap="none" spc="0" normalizeH="0" baseline="0" noProof="0" dirty="0" err="1">
                <a:ln>
                  <a:noFill/>
                </a:ln>
                <a:solidFill>
                  <a:prstClr val="black">
                    <a:lumMod val="50000"/>
                    <a:lumOff val="50000"/>
                  </a:prstClr>
                </a:solidFill>
                <a:effectLst/>
                <a:uLnTx/>
                <a:uFillTx/>
                <a:latin typeface="Calibri Light" panose="020F0302020204030204"/>
              </a:rPr>
              <a:t>Grafens</a:t>
            </a:r>
            <a:r>
              <a:rPr kumimoji="0" lang="en-US" sz="2128" b="1" i="0" u="none" strike="noStrike" kern="1200" cap="none" spc="0" normalizeH="0" baseline="0" noProof="0" dirty="0">
                <a:ln>
                  <a:noFill/>
                </a:ln>
                <a:solidFill>
                  <a:prstClr val="black">
                    <a:lumMod val="50000"/>
                    <a:lumOff val="50000"/>
                  </a:prstClr>
                </a:solidFill>
                <a:effectLst/>
                <a:uLnTx/>
                <a:uFillTx/>
                <a:latin typeface="Calibri Light" panose="020F0302020204030204"/>
              </a:rPr>
              <a:t> </a:t>
            </a:r>
            <a:r>
              <a:rPr kumimoji="0" lang="en-US" sz="2128" b="1" i="0" u="none" strike="noStrike" kern="1200" cap="none" spc="0" normalizeH="0" baseline="0" noProof="0" dirty="0" err="1">
                <a:ln>
                  <a:noFill/>
                </a:ln>
                <a:solidFill>
                  <a:prstClr val="black">
                    <a:lumMod val="50000"/>
                    <a:lumOff val="50000"/>
                  </a:prstClr>
                </a:solidFill>
                <a:effectLst/>
                <a:uLnTx/>
                <a:uFillTx/>
                <a:latin typeface="Calibri Light" panose="020F0302020204030204"/>
              </a:rPr>
              <a:t>titel</a:t>
            </a:r>
            <a:endParaRPr lang="en-US" dirty="0"/>
          </a:p>
        </cx:rich>
      </cx:tx>
    </cx:title>
    <cx:plotArea>
      <cx:plotAreaRegion>
        <cx:series layoutId="sunburst" uniqueId="{0FDB3B12-7238-43E7-A645-1198D4AFC51B}" formatIdx="0">
          <cx:tx>
            <cx:txData>
              <cx:f>Sheet1!$B$1</cx:f>
              <cx:v>Series 1</cx:v>
            </cx:txData>
          </cx:tx>
          <cx:dataId val="0"/>
        </cx:series>
        <cx:series layoutId="sunburst" hidden="1" uniqueId="{17B11280-7CAC-45A0-B592-8F3CDB146760}" formatIdx="1">
          <cx:tx>
            <cx:txData>
              <cx:f>Sheet1!$C$1</cx:f>
              <cx:v>Series 2</cx:v>
            </cx:txData>
          </cx:tx>
          <cx:dataId val="1"/>
        </cx:series>
        <cx:series layoutId="sunburst" hidden="1" uniqueId="{D348168B-205F-45D8-84ED-362275CCAF37}" formatIdx="2">
          <cx:tx>
            <cx:txData>
              <cx:f>Sheet1!$D$1</cx:f>
              <cx:v>Series 3</cx:v>
            </cx:txData>
          </cx:tx>
          <cx:dataId val="2"/>
        </cx:series>
      </cx:plotAreaRegion>
    </cx:plotArea>
    <cx:legend pos="b" align="ctr" overlay="0"/>
  </cx:chart>
  <cx:spPr>
    <a:ln>
      <a:noFill/>
    </a:ln>
  </cx:spPr>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681A59-BF03-3972-4FC2-E879BA45ED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K"/>
          </a:p>
        </p:txBody>
      </p:sp>
      <p:sp>
        <p:nvSpPr>
          <p:cNvPr id="3" name="Date Placeholder 2">
            <a:extLst>
              <a:ext uri="{FF2B5EF4-FFF2-40B4-BE49-F238E27FC236}">
                <a16:creationId xmlns:a16="http://schemas.microsoft.com/office/drawing/2014/main" id="{20043811-0E71-D7FE-0239-37E93CF705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4E6012-8171-40EF-8168-32A5211CC5E5}" type="datetimeFigureOut">
              <a:rPr lang="en-DK" smtClean="0"/>
              <a:t>30/03/2023</a:t>
            </a:fld>
            <a:endParaRPr lang="en-DK"/>
          </a:p>
        </p:txBody>
      </p:sp>
      <p:sp>
        <p:nvSpPr>
          <p:cNvPr id="4" name="Footer Placeholder 3">
            <a:extLst>
              <a:ext uri="{FF2B5EF4-FFF2-40B4-BE49-F238E27FC236}">
                <a16:creationId xmlns:a16="http://schemas.microsoft.com/office/drawing/2014/main" id="{10D966F5-0B97-6479-0B0B-ED49A151C6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DK"/>
          </a:p>
        </p:txBody>
      </p:sp>
      <p:sp>
        <p:nvSpPr>
          <p:cNvPr id="5" name="Slide Number Placeholder 4">
            <a:extLst>
              <a:ext uri="{FF2B5EF4-FFF2-40B4-BE49-F238E27FC236}">
                <a16:creationId xmlns:a16="http://schemas.microsoft.com/office/drawing/2014/main" id="{7B0792F6-8DFF-BB01-3928-EA58E4A1EEB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5B2AE9-B01E-49EB-9CFB-63C4E2730233}" type="slidenum">
              <a:rPr lang="en-DK" smtClean="0"/>
              <a:t>‹#›</a:t>
            </a:fld>
            <a:endParaRPr lang="en-DK"/>
          </a:p>
        </p:txBody>
      </p:sp>
    </p:spTree>
    <p:extLst>
      <p:ext uri="{BB962C8B-B14F-4D97-AF65-F5344CB8AC3E}">
        <p14:creationId xmlns:p14="http://schemas.microsoft.com/office/powerpoint/2010/main" val="326589190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1A5D1-9001-796A-B657-B9AE1922B9F8}"/>
              </a:ext>
            </a:extLst>
          </p:cNvPr>
          <p:cNvSpPr>
            <a:spLocks noGrp="1"/>
          </p:cNvSpPr>
          <p:nvPr>
            <p:ph type="ctrTitle"/>
          </p:nvPr>
        </p:nvSpPr>
        <p:spPr>
          <a:xfrm>
            <a:off x="1524000" y="1122363"/>
            <a:ext cx="9144000" cy="2387600"/>
          </a:xfrm>
        </p:spPr>
        <p:txBody>
          <a:bodyPr anchor="b">
            <a:normAutofit/>
          </a:bodyPr>
          <a:lstStyle>
            <a:lvl1pPr algn="ctr">
              <a:defRPr sz="5400" b="1"/>
            </a:lvl1pPr>
          </a:lstStyle>
          <a:p>
            <a:r>
              <a:rPr lang="en-US" dirty="0"/>
              <a:t>Click to edit Master title style</a:t>
            </a:r>
            <a:endParaRPr lang="en-DK" dirty="0"/>
          </a:p>
        </p:txBody>
      </p:sp>
      <p:sp>
        <p:nvSpPr>
          <p:cNvPr id="3" name="Subtitle 2">
            <a:extLst>
              <a:ext uri="{FF2B5EF4-FFF2-40B4-BE49-F238E27FC236}">
                <a16:creationId xmlns:a16="http://schemas.microsoft.com/office/drawing/2014/main" id="{AEF5BA57-46DC-C887-BD96-3B77CC88BE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K"/>
          </a:p>
        </p:txBody>
      </p:sp>
      <p:sp>
        <p:nvSpPr>
          <p:cNvPr id="4" name="Date Placeholder 3">
            <a:extLst>
              <a:ext uri="{FF2B5EF4-FFF2-40B4-BE49-F238E27FC236}">
                <a16:creationId xmlns:a16="http://schemas.microsoft.com/office/drawing/2014/main" id="{71756FC8-83C2-94DA-DD1A-8E7A6BDD1286}"/>
              </a:ext>
            </a:extLst>
          </p:cNvPr>
          <p:cNvSpPr>
            <a:spLocks noGrp="1"/>
          </p:cNvSpPr>
          <p:nvPr>
            <p:ph type="dt" sz="half" idx="10"/>
          </p:nvPr>
        </p:nvSpPr>
        <p:spPr/>
        <p:txBody>
          <a:bodyPr/>
          <a:lstStyle/>
          <a:p>
            <a:fld id="{AD494130-55F3-42D7-9D90-D50773EA0770}" type="datetimeFigureOut">
              <a:rPr lang="en-DK" smtClean="0"/>
              <a:t>30/03/2023</a:t>
            </a:fld>
            <a:endParaRPr lang="en-DK"/>
          </a:p>
        </p:txBody>
      </p:sp>
      <p:sp>
        <p:nvSpPr>
          <p:cNvPr id="5" name="Footer Placeholder 4">
            <a:extLst>
              <a:ext uri="{FF2B5EF4-FFF2-40B4-BE49-F238E27FC236}">
                <a16:creationId xmlns:a16="http://schemas.microsoft.com/office/drawing/2014/main" id="{BBAF5D63-0F66-3E4F-457F-EA83D09F61B2}"/>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60C4BA4C-A434-4EC8-0C35-DDB07D964913}"/>
              </a:ext>
            </a:extLst>
          </p:cNvPr>
          <p:cNvSpPr>
            <a:spLocks noGrp="1"/>
          </p:cNvSpPr>
          <p:nvPr>
            <p:ph type="sldNum" sz="quarter" idx="12"/>
          </p:nvPr>
        </p:nvSpPr>
        <p:spPr/>
        <p:txBody>
          <a:bodyPr/>
          <a:lstStyle/>
          <a:p>
            <a:fld id="{CE346639-2581-4143-ADED-9AFFF37133CD}" type="slidenum">
              <a:rPr lang="en-DK" smtClean="0"/>
              <a:t>‹#›</a:t>
            </a:fld>
            <a:endParaRPr lang="en-DK"/>
          </a:p>
        </p:txBody>
      </p:sp>
    </p:spTree>
    <p:extLst>
      <p:ext uri="{BB962C8B-B14F-4D97-AF65-F5344CB8AC3E}">
        <p14:creationId xmlns:p14="http://schemas.microsoft.com/office/powerpoint/2010/main" val="3786477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1157B-8401-1A31-AB30-8DD888B7C74E}"/>
              </a:ext>
            </a:extLst>
          </p:cNvPr>
          <p:cNvSpPr>
            <a:spLocks noGrp="1"/>
          </p:cNvSpPr>
          <p:nvPr>
            <p:ph type="title"/>
          </p:nvPr>
        </p:nvSpPr>
        <p:spPr/>
        <p:txBody>
          <a:bodyPr>
            <a:normAutofit/>
          </a:bodyPr>
          <a:lstStyle>
            <a:lvl1pPr>
              <a:defRPr sz="3200" b="1"/>
            </a:lvl1pPr>
          </a:lstStyle>
          <a:p>
            <a:r>
              <a:rPr lang="en-US" dirty="0"/>
              <a:t>Click to edit Master title style</a:t>
            </a:r>
            <a:endParaRPr lang="en-DK" dirty="0"/>
          </a:p>
        </p:txBody>
      </p:sp>
      <p:sp>
        <p:nvSpPr>
          <p:cNvPr id="3" name="Content Placeholder 2">
            <a:extLst>
              <a:ext uri="{FF2B5EF4-FFF2-40B4-BE49-F238E27FC236}">
                <a16:creationId xmlns:a16="http://schemas.microsoft.com/office/drawing/2014/main" id="{CBB17CEF-B28C-5694-BBD5-DF16F277C103}"/>
              </a:ext>
            </a:extLst>
          </p:cNvPr>
          <p:cNvSpPr>
            <a:spLocks noGrp="1"/>
          </p:cNvSpPr>
          <p:nvPr>
            <p:ph idx="1"/>
          </p:nvPr>
        </p:nvSpPr>
        <p:spPr/>
        <p:txBody>
          <a:bodyPr>
            <a:noAutofit/>
          </a:bodyPr>
          <a:lstStyle>
            <a:lvl1pPr>
              <a:defRPr sz="1100"/>
            </a:lvl1pPr>
            <a:lvl2pPr>
              <a:defRPr sz="1400"/>
            </a:lvl2pPr>
            <a:lvl3pPr>
              <a:defRPr sz="1400" b="1"/>
            </a:lvl3pPr>
            <a:lvl4pPr>
              <a:defRPr b="1"/>
            </a:lvl4pPr>
            <a:lvl5pPr>
              <a:defRPr b="1" i="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BCD1936-64C9-7961-4EEC-FB4C2E6A0A0B}"/>
              </a:ext>
            </a:extLst>
          </p:cNvPr>
          <p:cNvSpPr>
            <a:spLocks noGrp="1"/>
          </p:cNvSpPr>
          <p:nvPr>
            <p:ph type="dt" sz="half" idx="10"/>
          </p:nvPr>
        </p:nvSpPr>
        <p:spPr/>
        <p:txBody>
          <a:bodyPr/>
          <a:lstStyle/>
          <a:p>
            <a:fld id="{AD494130-55F3-42D7-9D90-D50773EA0770}" type="datetimeFigureOut">
              <a:rPr lang="en-DK" smtClean="0"/>
              <a:t>30/03/2023</a:t>
            </a:fld>
            <a:endParaRPr lang="en-DK"/>
          </a:p>
        </p:txBody>
      </p:sp>
      <p:sp>
        <p:nvSpPr>
          <p:cNvPr id="5" name="Footer Placeholder 4">
            <a:extLst>
              <a:ext uri="{FF2B5EF4-FFF2-40B4-BE49-F238E27FC236}">
                <a16:creationId xmlns:a16="http://schemas.microsoft.com/office/drawing/2014/main" id="{2AA0178B-A3AD-900B-CFE4-784A0F4D7C1C}"/>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A389B8DC-2B06-C608-A4E4-285636C8E53F}"/>
              </a:ext>
            </a:extLst>
          </p:cNvPr>
          <p:cNvSpPr>
            <a:spLocks noGrp="1"/>
          </p:cNvSpPr>
          <p:nvPr>
            <p:ph type="sldNum" sz="quarter" idx="12"/>
          </p:nvPr>
        </p:nvSpPr>
        <p:spPr/>
        <p:txBody>
          <a:bodyPr/>
          <a:lstStyle/>
          <a:p>
            <a:fld id="{CE346639-2581-4143-ADED-9AFFF37133CD}" type="slidenum">
              <a:rPr lang="en-DK" smtClean="0"/>
              <a:t>‹#›</a:t>
            </a:fld>
            <a:endParaRPr lang="en-DK"/>
          </a:p>
        </p:txBody>
      </p:sp>
    </p:spTree>
    <p:extLst>
      <p:ext uri="{BB962C8B-B14F-4D97-AF65-F5344CB8AC3E}">
        <p14:creationId xmlns:p14="http://schemas.microsoft.com/office/powerpoint/2010/main" val="4084935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EA793D8-3316-BD81-9619-2DACADF5A26A}"/>
              </a:ext>
            </a:extLst>
          </p:cNvPr>
          <p:cNvSpPr>
            <a:spLocks noGrp="1"/>
          </p:cNvSpPr>
          <p:nvPr>
            <p:ph type="dt" sz="half" idx="10"/>
          </p:nvPr>
        </p:nvSpPr>
        <p:spPr/>
        <p:txBody>
          <a:bodyPr/>
          <a:lstStyle/>
          <a:p>
            <a:fld id="{AD494130-55F3-42D7-9D90-D50773EA0770}" type="datetimeFigureOut">
              <a:rPr lang="en-DK" smtClean="0"/>
              <a:t>30/03/2023</a:t>
            </a:fld>
            <a:endParaRPr lang="en-DK"/>
          </a:p>
        </p:txBody>
      </p:sp>
      <p:sp>
        <p:nvSpPr>
          <p:cNvPr id="5" name="Footer Placeholder 4">
            <a:extLst>
              <a:ext uri="{FF2B5EF4-FFF2-40B4-BE49-F238E27FC236}">
                <a16:creationId xmlns:a16="http://schemas.microsoft.com/office/drawing/2014/main" id="{441436A7-CCCD-612E-7DE4-6A180ADDC934}"/>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201F9C56-31BF-079B-9593-04FF8DC2615E}"/>
              </a:ext>
            </a:extLst>
          </p:cNvPr>
          <p:cNvSpPr>
            <a:spLocks noGrp="1"/>
          </p:cNvSpPr>
          <p:nvPr>
            <p:ph type="sldNum" sz="quarter" idx="12"/>
          </p:nvPr>
        </p:nvSpPr>
        <p:spPr/>
        <p:txBody>
          <a:bodyPr/>
          <a:lstStyle/>
          <a:p>
            <a:fld id="{CE346639-2581-4143-ADED-9AFFF37133CD}" type="slidenum">
              <a:rPr lang="en-DK" smtClean="0"/>
              <a:t>‹#›</a:t>
            </a:fld>
            <a:endParaRPr lang="en-DK"/>
          </a:p>
        </p:txBody>
      </p:sp>
      <p:sp>
        <p:nvSpPr>
          <p:cNvPr id="7" name="Title 1">
            <a:extLst>
              <a:ext uri="{FF2B5EF4-FFF2-40B4-BE49-F238E27FC236}">
                <a16:creationId xmlns:a16="http://schemas.microsoft.com/office/drawing/2014/main" id="{FEC8797E-1424-C697-282C-E7B298ED43ED}"/>
              </a:ext>
            </a:extLst>
          </p:cNvPr>
          <p:cNvSpPr>
            <a:spLocks noGrp="1"/>
          </p:cNvSpPr>
          <p:nvPr>
            <p:ph type="title"/>
          </p:nvPr>
        </p:nvSpPr>
        <p:spPr>
          <a:xfrm>
            <a:off x="838200" y="365125"/>
            <a:ext cx="10515600" cy="1325563"/>
          </a:xfrm>
        </p:spPr>
        <p:txBody>
          <a:bodyPr/>
          <a:lstStyle/>
          <a:p>
            <a:r>
              <a:rPr lang="en-US"/>
              <a:t>Click to edit Master title style</a:t>
            </a:r>
            <a:endParaRPr lang="en-DK"/>
          </a:p>
        </p:txBody>
      </p:sp>
      <p:sp>
        <p:nvSpPr>
          <p:cNvPr id="8" name="Vertical Text Placeholder 2">
            <a:extLst>
              <a:ext uri="{FF2B5EF4-FFF2-40B4-BE49-F238E27FC236}">
                <a16:creationId xmlns:a16="http://schemas.microsoft.com/office/drawing/2014/main" id="{585C0F5E-CEC3-F44A-DEFE-E1C36D7AC7A6}"/>
              </a:ext>
            </a:extLst>
          </p:cNvPr>
          <p:cNvSpPr>
            <a:spLocks noGrp="1"/>
          </p:cNvSpPr>
          <p:nvPr>
            <p:ph type="body" orient="vert" idx="1"/>
          </p:nvPr>
        </p:nvSpPr>
        <p:spPr>
          <a:xfrm>
            <a:off x="838200" y="1825625"/>
            <a:ext cx="10515600" cy="4351338"/>
          </a:xfrm>
        </p:spPr>
        <p:txBody>
          <a:bodyPr vert="eaVert"/>
          <a:lstStyle>
            <a:lvl1pPr>
              <a:defRPr sz="1100"/>
            </a:lvl1pPr>
            <a:lvl2pPr>
              <a:defRPr sz="1400"/>
            </a:lvl2pPr>
            <a:lvl3pPr>
              <a:defRPr sz="1400" b="1"/>
            </a:lvl3pPr>
            <a:lvl4pPr>
              <a:defRPr b="1"/>
            </a:lvl4pPr>
            <a:lvl5pPr>
              <a:defRPr i="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2490575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fault st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4308-872A-A012-B2C5-ECDA67005A3E}"/>
              </a:ext>
            </a:extLst>
          </p:cNvPr>
          <p:cNvSpPr>
            <a:spLocks noGrp="1"/>
          </p:cNvSpPr>
          <p:nvPr>
            <p:ph type="title"/>
          </p:nvPr>
        </p:nvSpPr>
        <p:spPr>
          <a:xfrm>
            <a:off x="839788" y="365125"/>
            <a:ext cx="10515600" cy="1325563"/>
          </a:xfrm>
        </p:spPr>
        <p:txBody>
          <a:bodyPr/>
          <a:lstStyle/>
          <a:p>
            <a:r>
              <a:rPr lang="en-US"/>
              <a:t>Click to edit Master title style</a:t>
            </a:r>
            <a:endParaRPr lang="en-DK"/>
          </a:p>
        </p:txBody>
      </p:sp>
      <p:sp>
        <p:nvSpPr>
          <p:cNvPr id="4" name="Content Placeholder 3">
            <a:extLst>
              <a:ext uri="{FF2B5EF4-FFF2-40B4-BE49-F238E27FC236}">
                <a16:creationId xmlns:a16="http://schemas.microsoft.com/office/drawing/2014/main" id="{9128F91D-4E15-EE07-BF77-08BDC1AA3F35}"/>
              </a:ext>
            </a:extLst>
          </p:cNvPr>
          <p:cNvSpPr>
            <a:spLocks noGrp="1"/>
          </p:cNvSpPr>
          <p:nvPr>
            <p:ph sz="half" idx="2"/>
          </p:nvPr>
        </p:nvSpPr>
        <p:spPr>
          <a:xfrm>
            <a:off x="836611" y="1953627"/>
            <a:ext cx="4860000" cy="3887704"/>
          </a:xfrm>
        </p:spPr>
        <p:txBody>
          <a:bodyPr/>
          <a:lstStyle>
            <a:lvl2pPr>
              <a:defRPr sz="1100"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
        <p:nvSpPr>
          <p:cNvPr id="6" name="Content Placeholder 5">
            <a:extLst>
              <a:ext uri="{FF2B5EF4-FFF2-40B4-BE49-F238E27FC236}">
                <a16:creationId xmlns:a16="http://schemas.microsoft.com/office/drawing/2014/main" id="{A5A03001-4044-9CC3-626F-2051B950DBEF}"/>
              </a:ext>
            </a:extLst>
          </p:cNvPr>
          <p:cNvSpPr>
            <a:spLocks noGrp="1"/>
          </p:cNvSpPr>
          <p:nvPr>
            <p:ph sz="quarter" idx="4"/>
          </p:nvPr>
        </p:nvSpPr>
        <p:spPr>
          <a:xfrm>
            <a:off x="6482555" y="1953627"/>
            <a:ext cx="4860000" cy="3887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7" name="Date Placeholder 6">
            <a:extLst>
              <a:ext uri="{FF2B5EF4-FFF2-40B4-BE49-F238E27FC236}">
                <a16:creationId xmlns:a16="http://schemas.microsoft.com/office/drawing/2014/main" id="{14958681-F798-F004-9885-689ACFC5C059}"/>
              </a:ext>
            </a:extLst>
          </p:cNvPr>
          <p:cNvSpPr>
            <a:spLocks noGrp="1"/>
          </p:cNvSpPr>
          <p:nvPr>
            <p:ph type="dt" sz="half" idx="10"/>
          </p:nvPr>
        </p:nvSpPr>
        <p:spPr/>
        <p:txBody>
          <a:bodyPr/>
          <a:lstStyle/>
          <a:p>
            <a:fld id="{AD494130-55F3-42D7-9D90-D50773EA0770}" type="datetimeFigureOut">
              <a:rPr lang="en-DK" smtClean="0"/>
              <a:t>30/03/2023</a:t>
            </a:fld>
            <a:endParaRPr lang="en-DK"/>
          </a:p>
        </p:txBody>
      </p:sp>
      <p:sp>
        <p:nvSpPr>
          <p:cNvPr id="8" name="Footer Placeholder 7">
            <a:extLst>
              <a:ext uri="{FF2B5EF4-FFF2-40B4-BE49-F238E27FC236}">
                <a16:creationId xmlns:a16="http://schemas.microsoft.com/office/drawing/2014/main" id="{4B7D0DD3-DFE9-D461-97E9-CE86A0DC6B44}"/>
              </a:ext>
            </a:extLst>
          </p:cNvPr>
          <p:cNvSpPr>
            <a:spLocks noGrp="1"/>
          </p:cNvSpPr>
          <p:nvPr>
            <p:ph type="ftr" sz="quarter" idx="11"/>
          </p:nvPr>
        </p:nvSpPr>
        <p:spPr/>
        <p:txBody>
          <a:bodyPr/>
          <a:lstStyle/>
          <a:p>
            <a:endParaRPr lang="en-DK"/>
          </a:p>
        </p:txBody>
      </p:sp>
      <p:sp>
        <p:nvSpPr>
          <p:cNvPr id="9" name="Slide Number Placeholder 8">
            <a:extLst>
              <a:ext uri="{FF2B5EF4-FFF2-40B4-BE49-F238E27FC236}">
                <a16:creationId xmlns:a16="http://schemas.microsoft.com/office/drawing/2014/main" id="{703330AE-19F3-329B-6EEC-85D1D4C3B8D2}"/>
              </a:ext>
            </a:extLst>
          </p:cNvPr>
          <p:cNvSpPr>
            <a:spLocks noGrp="1"/>
          </p:cNvSpPr>
          <p:nvPr>
            <p:ph type="sldNum" sz="quarter" idx="12"/>
          </p:nvPr>
        </p:nvSpPr>
        <p:spPr/>
        <p:txBody>
          <a:bodyPr/>
          <a:lstStyle/>
          <a:p>
            <a:fld id="{CE346639-2581-4143-ADED-9AFFF37133CD}" type="slidenum">
              <a:rPr lang="en-DK" smtClean="0"/>
              <a:t>‹#›</a:t>
            </a:fld>
            <a:endParaRPr lang="en-DK"/>
          </a:p>
        </p:txBody>
      </p:sp>
      <p:cxnSp>
        <p:nvCxnSpPr>
          <p:cNvPr id="10" name="Straight Connector 9">
            <a:extLst>
              <a:ext uri="{FF2B5EF4-FFF2-40B4-BE49-F238E27FC236}">
                <a16:creationId xmlns:a16="http://schemas.microsoft.com/office/drawing/2014/main" id="{6880771D-F9C6-C4E0-D72C-26137E642E64}"/>
              </a:ext>
            </a:extLst>
          </p:cNvPr>
          <p:cNvCxnSpPr/>
          <p:nvPr userDrawn="1"/>
        </p:nvCxnSpPr>
        <p:spPr>
          <a:xfrm>
            <a:off x="6082150" y="1690688"/>
            <a:ext cx="0" cy="429028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316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fade">
                                      <p:cBhvr>
                                        <p:cTn id="16" dur="1000"/>
                                        <p:tgtEl>
                                          <p:spTgt spid="4">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1000"/>
                                        <p:tgtEl>
                                          <p:spTgt spid="4">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1000"/>
                                        <p:tgtEl>
                                          <p:spTgt spid="6">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Effect transition="in" filter="fade">
                                      <p:cBhvr>
                                        <p:cTn id="28" dur="1000"/>
                                        <p:tgtEl>
                                          <p:spTgt spid="6">
                                            <p:txEl>
                                              <p:pRg st="1" end="1"/>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1000"/>
                                        <p:tgtEl>
                                          <p:spTgt spid="6">
                                            <p:txEl>
                                              <p:pRg st="2" end="2"/>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fade">
                                      <p:cBhvr>
                                        <p:cTn id="34" dur="1000"/>
                                        <p:tgtEl>
                                          <p:spTgt spid="6">
                                            <p:txEl>
                                              <p:pRg st="3" end="3"/>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fade">
                                      <p:cBhvr>
                                        <p:cTn id="37" dur="1000"/>
                                        <p:tgtEl>
                                          <p:spTgt spid="6">
                                            <p:txEl>
                                              <p:pRg st="4" end="4"/>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tmplLst>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Lst>
      </p:bldP>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 spal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4308-872A-A012-B2C5-ECDA67005A3E}"/>
              </a:ext>
            </a:extLst>
          </p:cNvPr>
          <p:cNvSpPr>
            <a:spLocks noGrp="1"/>
          </p:cNvSpPr>
          <p:nvPr>
            <p:ph type="title"/>
          </p:nvPr>
        </p:nvSpPr>
        <p:spPr>
          <a:xfrm>
            <a:off x="839788" y="365125"/>
            <a:ext cx="10515600" cy="1325563"/>
          </a:xfrm>
        </p:spPr>
        <p:txBody>
          <a:bodyPr/>
          <a:lstStyle/>
          <a:p>
            <a:r>
              <a:rPr lang="en-US"/>
              <a:t>Click to edit Master title style</a:t>
            </a:r>
            <a:endParaRPr lang="en-DK"/>
          </a:p>
        </p:txBody>
      </p:sp>
      <p:sp>
        <p:nvSpPr>
          <p:cNvPr id="4" name="Content Placeholder 3">
            <a:extLst>
              <a:ext uri="{FF2B5EF4-FFF2-40B4-BE49-F238E27FC236}">
                <a16:creationId xmlns:a16="http://schemas.microsoft.com/office/drawing/2014/main" id="{9128F91D-4E15-EE07-BF77-08BDC1AA3F35}"/>
              </a:ext>
            </a:extLst>
          </p:cNvPr>
          <p:cNvSpPr>
            <a:spLocks noGrp="1"/>
          </p:cNvSpPr>
          <p:nvPr>
            <p:ph sz="half" idx="2"/>
          </p:nvPr>
        </p:nvSpPr>
        <p:spPr>
          <a:xfrm>
            <a:off x="839788" y="1918855"/>
            <a:ext cx="4860000" cy="3888000"/>
          </a:xfrm>
        </p:spPr>
        <p:txBody>
          <a:bodyPr numCol="2" spcCol="180000"/>
          <a:lstStyle>
            <a:lvl1pPr marL="0" indent="0">
              <a:buNone/>
              <a:defRPr/>
            </a:lvl1pPr>
            <a:lvl2pPr marL="0" indent="0">
              <a:buNone/>
              <a:defRPr sz="1100" b="1"/>
            </a:lvl2pPr>
            <a:lvl3pPr marL="0" indent="0">
              <a:buNone/>
              <a:defRPr/>
            </a:lvl3pPr>
            <a:lvl4pPr marL="0" indent="0">
              <a:buNone/>
              <a:defRPr/>
            </a:lvl4pPr>
            <a:lvl5pPr marL="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
        <p:nvSpPr>
          <p:cNvPr id="6" name="Content Placeholder 5">
            <a:extLst>
              <a:ext uri="{FF2B5EF4-FFF2-40B4-BE49-F238E27FC236}">
                <a16:creationId xmlns:a16="http://schemas.microsoft.com/office/drawing/2014/main" id="{A5A03001-4044-9CC3-626F-2051B950DBEF}"/>
              </a:ext>
            </a:extLst>
          </p:cNvPr>
          <p:cNvSpPr>
            <a:spLocks noGrp="1"/>
          </p:cNvSpPr>
          <p:nvPr>
            <p:ph sz="quarter" idx="4"/>
          </p:nvPr>
        </p:nvSpPr>
        <p:spPr>
          <a:xfrm>
            <a:off x="6492212" y="1918855"/>
            <a:ext cx="4860000" cy="3888000"/>
          </a:xfrm>
        </p:spPr>
        <p:txBody>
          <a:bodyPr numCol="2" spcCol="180000"/>
          <a:lstStyle>
            <a:lvl1pPr marL="0" indent="0">
              <a:buNone/>
              <a:defRPr/>
            </a:lvl1pPr>
            <a:lvl2pPr marL="0" indent="0">
              <a:buNone/>
              <a:defRPr/>
            </a:lvl2pPr>
            <a:lvl3pPr marL="0" indent="0">
              <a:buNone/>
              <a:defRPr/>
            </a:lvl3pPr>
            <a:lvl4pPr marL="0" indent="0">
              <a:buNone/>
              <a:defRPr/>
            </a:lvl4pPr>
            <a:lvl5pPr marL="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
        <p:nvSpPr>
          <p:cNvPr id="7" name="Date Placeholder 6">
            <a:extLst>
              <a:ext uri="{FF2B5EF4-FFF2-40B4-BE49-F238E27FC236}">
                <a16:creationId xmlns:a16="http://schemas.microsoft.com/office/drawing/2014/main" id="{14958681-F798-F004-9885-689ACFC5C059}"/>
              </a:ext>
            </a:extLst>
          </p:cNvPr>
          <p:cNvSpPr>
            <a:spLocks noGrp="1"/>
          </p:cNvSpPr>
          <p:nvPr>
            <p:ph type="dt" sz="half" idx="10"/>
          </p:nvPr>
        </p:nvSpPr>
        <p:spPr/>
        <p:txBody>
          <a:bodyPr/>
          <a:lstStyle/>
          <a:p>
            <a:fld id="{AD494130-55F3-42D7-9D90-D50773EA0770}" type="datetimeFigureOut">
              <a:rPr lang="en-DK" smtClean="0"/>
              <a:t>30/03/2023</a:t>
            </a:fld>
            <a:endParaRPr lang="en-DK"/>
          </a:p>
        </p:txBody>
      </p:sp>
      <p:sp>
        <p:nvSpPr>
          <p:cNvPr id="8" name="Footer Placeholder 7">
            <a:extLst>
              <a:ext uri="{FF2B5EF4-FFF2-40B4-BE49-F238E27FC236}">
                <a16:creationId xmlns:a16="http://schemas.microsoft.com/office/drawing/2014/main" id="{4B7D0DD3-DFE9-D461-97E9-CE86A0DC6B44}"/>
              </a:ext>
            </a:extLst>
          </p:cNvPr>
          <p:cNvSpPr>
            <a:spLocks noGrp="1"/>
          </p:cNvSpPr>
          <p:nvPr>
            <p:ph type="ftr" sz="quarter" idx="11"/>
          </p:nvPr>
        </p:nvSpPr>
        <p:spPr/>
        <p:txBody>
          <a:bodyPr/>
          <a:lstStyle/>
          <a:p>
            <a:endParaRPr lang="en-DK"/>
          </a:p>
        </p:txBody>
      </p:sp>
      <p:sp>
        <p:nvSpPr>
          <p:cNvPr id="9" name="Slide Number Placeholder 8">
            <a:extLst>
              <a:ext uri="{FF2B5EF4-FFF2-40B4-BE49-F238E27FC236}">
                <a16:creationId xmlns:a16="http://schemas.microsoft.com/office/drawing/2014/main" id="{703330AE-19F3-329B-6EEC-85D1D4C3B8D2}"/>
              </a:ext>
            </a:extLst>
          </p:cNvPr>
          <p:cNvSpPr>
            <a:spLocks noGrp="1"/>
          </p:cNvSpPr>
          <p:nvPr>
            <p:ph type="sldNum" sz="quarter" idx="12"/>
          </p:nvPr>
        </p:nvSpPr>
        <p:spPr/>
        <p:txBody>
          <a:bodyPr/>
          <a:lstStyle/>
          <a:p>
            <a:fld id="{CE346639-2581-4143-ADED-9AFFF37133CD}" type="slidenum">
              <a:rPr lang="en-DK" smtClean="0"/>
              <a:t>‹#›</a:t>
            </a:fld>
            <a:endParaRPr lang="en-DK"/>
          </a:p>
        </p:txBody>
      </p:sp>
      <p:cxnSp>
        <p:nvCxnSpPr>
          <p:cNvPr id="10" name="Straight Connector 9">
            <a:extLst>
              <a:ext uri="{FF2B5EF4-FFF2-40B4-BE49-F238E27FC236}">
                <a16:creationId xmlns:a16="http://schemas.microsoft.com/office/drawing/2014/main" id="{9B39EA1B-0574-A675-7CF7-719E7DFF0744}"/>
              </a:ext>
            </a:extLst>
          </p:cNvPr>
          <p:cNvCxnSpPr>
            <a:cxnSpLocks/>
            <a:stCxn id="2" idx="2"/>
          </p:cNvCxnSpPr>
          <p:nvPr userDrawn="1"/>
        </p:nvCxnSpPr>
        <p:spPr>
          <a:xfrm flipH="1">
            <a:off x="6096002" y="1690688"/>
            <a:ext cx="1586" cy="449897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217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fade">
                                      <p:cBhvr>
                                        <p:cTn id="16" dur="1000"/>
                                        <p:tgtEl>
                                          <p:spTgt spid="4">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1000"/>
                                        <p:tgtEl>
                                          <p:spTgt spid="4">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1000"/>
                                        <p:tgtEl>
                                          <p:spTgt spid="6">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Effect transition="in" filter="fade">
                                      <p:cBhvr>
                                        <p:cTn id="28" dur="1000"/>
                                        <p:tgtEl>
                                          <p:spTgt spid="6">
                                            <p:txEl>
                                              <p:pRg st="1" end="1"/>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1000"/>
                                        <p:tgtEl>
                                          <p:spTgt spid="6">
                                            <p:txEl>
                                              <p:pRg st="2" end="2"/>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fade">
                                      <p:cBhvr>
                                        <p:cTn id="34" dur="1000"/>
                                        <p:tgtEl>
                                          <p:spTgt spid="6">
                                            <p:txEl>
                                              <p:pRg st="3" end="3"/>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fade">
                                      <p:cBhvr>
                                        <p:cTn id="37" dur="1000"/>
                                        <p:tgtEl>
                                          <p:spTgt spid="6">
                                            <p:txEl>
                                              <p:pRg st="4" end="4"/>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tmplLst>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Lst>
      </p:bldP>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F6BDF-8638-1DD6-AA33-CFF3810CAC35}"/>
              </a:ext>
            </a:extLst>
          </p:cNvPr>
          <p:cNvSpPr>
            <a:spLocks noGrp="1"/>
          </p:cNvSpPr>
          <p:nvPr>
            <p:ph type="title"/>
          </p:nvPr>
        </p:nvSpPr>
        <p:spPr/>
        <p:txBody>
          <a:bodyPr/>
          <a:lstStyle/>
          <a:p>
            <a:r>
              <a:rPr lang="en-US"/>
              <a:t>Click to edit Master title style</a:t>
            </a:r>
            <a:endParaRPr lang="en-DK"/>
          </a:p>
        </p:txBody>
      </p:sp>
      <p:sp>
        <p:nvSpPr>
          <p:cNvPr id="3" name="Vertical Text Placeholder 2">
            <a:extLst>
              <a:ext uri="{FF2B5EF4-FFF2-40B4-BE49-F238E27FC236}">
                <a16:creationId xmlns:a16="http://schemas.microsoft.com/office/drawing/2014/main" id="{4B26C258-BC96-51D5-BF13-0C7B348E650E}"/>
              </a:ext>
            </a:extLst>
          </p:cNvPr>
          <p:cNvSpPr>
            <a:spLocks noGrp="1"/>
          </p:cNvSpPr>
          <p:nvPr>
            <p:ph type="body" orient="vert" idx="1"/>
          </p:nvPr>
        </p:nvSpPr>
        <p:spPr/>
        <p:txBody>
          <a:bodyPr vert="eaVert"/>
          <a:lstStyle>
            <a:lvl1pPr>
              <a:defRPr sz="1100"/>
            </a:lvl1pPr>
            <a:lvl2pPr>
              <a:defRPr sz="1400"/>
            </a:lvl2pPr>
            <a:lvl3pPr>
              <a:defRPr sz="1400" b="1"/>
            </a:lvl3pPr>
            <a:lvl4pPr>
              <a:defRPr b="1"/>
            </a:lvl4pPr>
            <a:lvl5pPr>
              <a:defRPr i="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
        <p:nvSpPr>
          <p:cNvPr id="4" name="Date Placeholder 3">
            <a:extLst>
              <a:ext uri="{FF2B5EF4-FFF2-40B4-BE49-F238E27FC236}">
                <a16:creationId xmlns:a16="http://schemas.microsoft.com/office/drawing/2014/main" id="{2F8BA61A-FFBF-10FB-2EB7-4F9E206EA06D}"/>
              </a:ext>
            </a:extLst>
          </p:cNvPr>
          <p:cNvSpPr>
            <a:spLocks noGrp="1"/>
          </p:cNvSpPr>
          <p:nvPr>
            <p:ph type="dt" sz="half" idx="10"/>
          </p:nvPr>
        </p:nvSpPr>
        <p:spPr/>
        <p:txBody>
          <a:bodyPr/>
          <a:lstStyle/>
          <a:p>
            <a:fld id="{AD494130-55F3-42D7-9D90-D50773EA0770}" type="datetimeFigureOut">
              <a:rPr lang="en-DK" smtClean="0"/>
              <a:t>30/03/2023</a:t>
            </a:fld>
            <a:endParaRPr lang="en-DK"/>
          </a:p>
        </p:txBody>
      </p:sp>
      <p:sp>
        <p:nvSpPr>
          <p:cNvPr id="5" name="Footer Placeholder 4">
            <a:extLst>
              <a:ext uri="{FF2B5EF4-FFF2-40B4-BE49-F238E27FC236}">
                <a16:creationId xmlns:a16="http://schemas.microsoft.com/office/drawing/2014/main" id="{7B04A45B-11CF-1D09-AC91-3A6C6A45E0D1}"/>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1D8FD84A-5D59-CD1E-A6F8-C43E6DA3290C}"/>
              </a:ext>
            </a:extLst>
          </p:cNvPr>
          <p:cNvSpPr>
            <a:spLocks noGrp="1"/>
          </p:cNvSpPr>
          <p:nvPr>
            <p:ph type="sldNum" sz="quarter" idx="12"/>
          </p:nvPr>
        </p:nvSpPr>
        <p:spPr/>
        <p:txBody>
          <a:bodyPr/>
          <a:lstStyle/>
          <a:p>
            <a:fld id="{CE346639-2581-4143-ADED-9AFFF37133CD}" type="slidenum">
              <a:rPr lang="en-DK" smtClean="0"/>
              <a:t>‹#›</a:t>
            </a:fld>
            <a:endParaRPr lang="en-DK"/>
          </a:p>
        </p:txBody>
      </p:sp>
    </p:spTree>
    <p:extLst>
      <p:ext uri="{BB962C8B-B14F-4D97-AF65-F5344CB8AC3E}">
        <p14:creationId xmlns:p14="http://schemas.microsoft.com/office/powerpoint/2010/main" val="2170565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D3015-C68D-400D-C808-FE9F1081C055}"/>
              </a:ext>
            </a:extLst>
          </p:cNvPr>
          <p:cNvSpPr>
            <a:spLocks noGrp="1"/>
          </p:cNvSpPr>
          <p:nvPr>
            <p:ph type="title"/>
          </p:nvPr>
        </p:nvSpPr>
        <p:spPr/>
        <p:txBody>
          <a:bodyPr>
            <a:normAutofit/>
          </a:bodyPr>
          <a:lstStyle>
            <a:lvl1pPr>
              <a:defRPr sz="3200" b="1"/>
            </a:lvl1pPr>
          </a:lstStyle>
          <a:p>
            <a:r>
              <a:rPr lang="en-US" dirty="0"/>
              <a:t>Click to edit Master title style</a:t>
            </a:r>
            <a:endParaRPr lang="en-DK" dirty="0"/>
          </a:p>
        </p:txBody>
      </p:sp>
      <p:sp>
        <p:nvSpPr>
          <p:cNvPr id="3" name="Date Placeholder 2">
            <a:extLst>
              <a:ext uri="{FF2B5EF4-FFF2-40B4-BE49-F238E27FC236}">
                <a16:creationId xmlns:a16="http://schemas.microsoft.com/office/drawing/2014/main" id="{BA0AB445-A4FB-08D6-B878-B43846F03979}"/>
              </a:ext>
            </a:extLst>
          </p:cNvPr>
          <p:cNvSpPr>
            <a:spLocks noGrp="1"/>
          </p:cNvSpPr>
          <p:nvPr>
            <p:ph type="dt" sz="half" idx="10"/>
          </p:nvPr>
        </p:nvSpPr>
        <p:spPr/>
        <p:txBody>
          <a:bodyPr/>
          <a:lstStyle/>
          <a:p>
            <a:fld id="{AD494130-55F3-42D7-9D90-D50773EA0770}" type="datetimeFigureOut">
              <a:rPr lang="en-DK" smtClean="0"/>
              <a:t>30/03/2023</a:t>
            </a:fld>
            <a:endParaRPr lang="en-DK"/>
          </a:p>
        </p:txBody>
      </p:sp>
      <p:sp>
        <p:nvSpPr>
          <p:cNvPr id="4" name="Footer Placeholder 3">
            <a:extLst>
              <a:ext uri="{FF2B5EF4-FFF2-40B4-BE49-F238E27FC236}">
                <a16:creationId xmlns:a16="http://schemas.microsoft.com/office/drawing/2014/main" id="{C15E9464-4311-96A9-BCD9-8553E4D3CAA0}"/>
              </a:ext>
            </a:extLst>
          </p:cNvPr>
          <p:cNvSpPr>
            <a:spLocks noGrp="1"/>
          </p:cNvSpPr>
          <p:nvPr>
            <p:ph type="ftr" sz="quarter" idx="11"/>
          </p:nvPr>
        </p:nvSpPr>
        <p:spPr/>
        <p:txBody>
          <a:bodyPr/>
          <a:lstStyle/>
          <a:p>
            <a:endParaRPr lang="en-DK"/>
          </a:p>
        </p:txBody>
      </p:sp>
      <p:sp>
        <p:nvSpPr>
          <p:cNvPr id="5" name="Slide Number Placeholder 4">
            <a:extLst>
              <a:ext uri="{FF2B5EF4-FFF2-40B4-BE49-F238E27FC236}">
                <a16:creationId xmlns:a16="http://schemas.microsoft.com/office/drawing/2014/main" id="{5970346B-5430-7DDA-B7D0-78B18253393D}"/>
              </a:ext>
            </a:extLst>
          </p:cNvPr>
          <p:cNvSpPr>
            <a:spLocks noGrp="1"/>
          </p:cNvSpPr>
          <p:nvPr>
            <p:ph type="sldNum" sz="quarter" idx="12"/>
          </p:nvPr>
        </p:nvSpPr>
        <p:spPr/>
        <p:txBody>
          <a:bodyPr/>
          <a:lstStyle/>
          <a:p>
            <a:fld id="{CE346639-2581-4143-ADED-9AFFF37133CD}" type="slidenum">
              <a:rPr lang="en-DK" smtClean="0"/>
              <a:t>‹#›</a:t>
            </a:fld>
            <a:endParaRPr lang="en-DK"/>
          </a:p>
        </p:txBody>
      </p:sp>
    </p:spTree>
    <p:extLst>
      <p:ext uri="{BB962C8B-B14F-4D97-AF65-F5344CB8AC3E}">
        <p14:creationId xmlns:p14="http://schemas.microsoft.com/office/powerpoint/2010/main" val="272078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185269-24F0-AF2D-4AEE-4F1DCC47BE55}"/>
              </a:ext>
            </a:extLst>
          </p:cNvPr>
          <p:cNvSpPr>
            <a:spLocks noGrp="1"/>
          </p:cNvSpPr>
          <p:nvPr>
            <p:ph type="dt" sz="half" idx="10"/>
          </p:nvPr>
        </p:nvSpPr>
        <p:spPr/>
        <p:txBody>
          <a:bodyPr/>
          <a:lstStyle/>
          <a:p>
            <a:fld id="{AD494130-55F3-42D7-9D90-D50773EA0770}" type="datetimeFigureOut">
              <a:rPr lang="en-DK" smtClean="0"/>
              <a:t>30/03/2023</a:t>
            </a:fld>
            <a:endParaRPr lang="en-DK"/>
          </a:p>
        </p:txBody>
      </p:sp>
      <p:sp>
        <p:nvSpPr>
          <p:cNvPr id="3" name="Footer Placeholder 2">
            <a:extLst>
              <a:ext uri="{FF2B5EF4-FFF2-40B4-BE49-F238E27FC236}">
                <a16:creationId xmlns:a16="http://schemas.microsoft.com/office/drawing/2014/main" id="{D5AFA0A9-2C63-9A93-71D2-9028419683F3}"/>
              </a:ext>
            </a:extLst>
          </p:cNvPr>
          <p:cNvSpPr>
            <a:spLocks noGrp="1"/>
          </p:cNvSpPr>
          <p:nvPr>
            <p:ph type="ftr" sz="quarter" idx="11"/>
          </p:nvPr>
        </p:nvSpPr>
        <p:spPr/>
        <p:txBody>
          <a:bodyPr/>
          <a:lstStyle/>
          <a:p>
            <a:endParaRPr lang="en-DK"/>
          </a:p>
        </p:txBody>
      </p:sp>
      <p:sp>
        <p:nvSpPr>
          <p:cNvPr id="4" name="Slide Number Placeholder 3">
            <a:extLst>
              <a:ext uri="{FF2B5EF4-FFF2-40B4-BE49-F238E27FC236}">
                <a16:creationId xmlns:a16="http://schemas.microsoft.com/office/drawing/2014/main" id="{AFB8F46E-E6FF-099D-40E8-69F4C1933F9C}"/>
              </a:ext>
            </a:extLst>
          </p:cNvPr>
          <p:cNvSpPr>
            <a:spLocks noGrp="1"/>
          </p:cNvSpPr>
          <p:nvPr>
            <p:ph type="sldNum" sz="quarter" idx="12"/>
          </p:nvPr>
        </p:nvSpPr>
        <p:spPr/>
        <p:txBody>
          <a:bodyPr/>
          <a:lstStyle/>
          <a:p>
            <a:fld id="{CE346639-2581-4143-ADED-9AFFF37133CD}" type="slidenum">
              <a:rPr lang="en-DK" smtClean="0"/>
              <a:t>‹#›</a:t>
            </a:fld>
            <a:endParaRPr lang="en-DK"/>
          </a:p>
        </p:txBody>
      </p:sp>
    </p:spTree>
    <p:extLst>
      <p:ext uri="{BB962C8B-B14F-4D97-AF65-F5344CB8AC3E}">
        <p14:creationId xmlns:p14="http://schemas.microsoft.com/office/powerpoint/2010/main" val="2933700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18299-1174-3AF7-A4F4-6AD4D6B1709C}"/>
              </a:ext>
            </a:extLst>
          </p:cNvPr>
          <p:cNvSpPr>
            <a:spLocks noGrp="1"/>
          </p:cNvSpPr>
          <p:nvPr>
            <p:ph type="title" hasCustomPrompt="1"/>
          </p:nvPr>
        </p:nvSpPr>
        <p:spPr>
          <a:xfrm>
            <a:off x="838200" y="383172"/>
            <a:ext cx="10515600" cy="1325563"/>
          </a:xfrm>
        </p:spPr>
        <p:txBody>
          <a:bodyPr>
            <a:normAutofit/>
          </a:bodyPr>
          <a:lstStyle>
            <a:lvl1pPr>
              <a:defRPr sz="3200" b="1"/>
            </a:lvl1pPr>
          </a:lstStyle>
          <a:p>
            <a:r>
              <a:rPr lang="en-US" dirty="0"/>
              <a:t>CLICK TO EDIT MASTER TITLE STYLE</a:t>
            </a:r>
            <a:endParaRPr lang="en-DK" dirty="0"/>
          </a:p>
        </p:txBody>
      </p:sp>
      <p:sp>
        <p:nvSpPr>
          <p:cNvPr id="3" name="Content Placeholder 2">
            <a:extLst>
              <a:ext uri="{FF2B5EF4-FFF2-40B4-BE49-F238E27FC236}">
                <a16:creationId xmlns:a16="http://schemas.microsoft.com/office/drawing/2014/main" id="{B1FC5B85-6BD8-76AE-1EE6-00377DED18F4}"/>
              </a:ext>
            </a:extLst>
          </p:cNvPr>
          <p:cNvSpPr>
            <a:spLocks noGrp="1"/>
          </p:cNvSpPr>
          <p:nvPr>
            <p:ph sz="half" idx="1"/>
          </p:nvPr>
        </p:nvSpPr>
        <p:spPr>
          <a:xfrm>
            <a:off x="838200" y="1825625"/>
            <a:ext cx="5181600" cy="4351338"/>
          </a:xfrm>
        </p:spPr>
        <p:txBody>
          <a:bodyPr>
            <a:noAutofit/>
          </a:bodyPr>
          <a:lstStyle>
            <a:lvl1pPr marL="180975" indent="-180975">
              <a:defRPr sz="1100"/>
            </a:lvl1pPr>
            <a:lvl2pPr marL="180975" indent="-180975">
              <a:defRPr sz="1400"/>
            </a:lvl2pPr>
            <a:lvl3pPr marL="180975" indent="-180975">
              <a:defRPr sz="1400" b="1"/>
            </a:lvl3pPr>
            <a:lvl4pPr marL="180975" indent="-180975">
              <a:defRPr b="1"/>
            </a:lvl4pPr>
            <a:lvl5pPr marL="180975" indent="-180975">
              <a:defRPr sz="1100" i="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AC652E4-D100-F780-EC67-AA9CB83E55FC}"/>
              </a:ext>
            </a:extLst>
          </p:cNvPr>
          <p:cNvSpPr>
            <a:spLocks noGrp="1"/>
          </p:cNvSpPr>
          <p:nvPr>
            <p:ph type="dt" sz="half" idx="10"/>
          </p:nvPr>
        </p:nvSpPr>
        <p:spPr/>
        <p:txBody>
          <a:bodyPr/>
          <a:lstStyle/>
          <a:p>
            <a:fld id="{AD494130-55F3-42D7-9D90-D50773EA0770}" type="datetimeFigureOut">
              <a:rPr lang="en-DK" smtClean="0"/>
              <a:t>30/03/2023</a:t>
            </a:fld>
            <a:endParaRPr lang="en-DK"/>
          </a:p>
        </p:txBody>
      </p:sp>
      <p:sp>
        <p:nvSpPr>
          <p:cNvPr id="6" name="Footer Placeholder 5">
            <a:extLst>
              <a:ext uri="{FF2B5EF4-FFF2-40B4-BE49-F238E27FC236}">
                <a16:creationId xmlns:a16="http://schemas.microsoft.com/office/drawing/2014/main" id="{47D8D386-FE19-4B3D-2C1A-08C42B5F6F3F}"/>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E72EDF82-0730-FA47-676E-B997277B92C8}"/>
              </a:ext>
            </a:extLst>
          </p:cNvPr>
          <p:cNvSpPr>
            <a:spLocks noGrp="1"/>
          </p:cNvSpPr>
          <p:nvPr>
            <p:ph type="sldNum" sz="quarter" idx="12"/>
          </p:nvPr>
        </p:nvSpPr>
        <p:spPr/>
        <p:txBody>
          <a:bodyPr/>
          <a:lstStyle/>
          <a:p>
            <a:fld id="{CE346639-2581-4143-ADED-9AFFF37133CD}" type="slidenum">
              <a:rPr lang="en-DK" smtClean="0"/>
              <a:t>‹#›</a:t>
            </a:fld>
            <a:endParaRPr lang="en-DK"/>
          </a:p>
        </p:txBody>
      </p:sp>
      <p:sp>
        <p:nvSpPr>
          <p:cNvPr id="4" name="Content Placeholder 2">
            <a:extLst>
              <a:ext uri="{FF2B5EF4-FFF2-40B4-BE49-F238E27FC236}">
                <a16:creationId xmlns:a16="http://schemas.microsoft.com/office/drawing/2014/main" id="{E7FF5EEC-2FBA-54D8-526C-CD369390C550}"/>
              </a:ext>
            </a:extLst>
          </p:cNvPr>
          <p:cNvSpPr>
            <a:spLocks noGrp="1"/>
          </p:cNvSpPr>
          <p:nvPr>
            <p:ph sz="half" idx="13"/>
          </p:nvPr>
        </p:nvSpPr>
        <p:spPr>
          <a:xfrm>
            <a:off x="6178218" y="1825625"/>
            <a:ext cx="5181600" cy="4351338"/>
          </a:xfrm>
        </p:spPr>
        <p:txBody>
          <a:bodyPr>
            <a:noAutofit/>
          </a:bodyPr>
          <a:lstStyle>
            <a:lvl1pPr marL="180975" indent="-180975">
              <a:defRPr sz="1100"/>
            </a:lvl1pPr>
            <a:lvl2pPr marL="180975" indent="-180975">
              <a:defRPr sz="1400"/>
            </a:lvl2pPr>
            <a:lvl3pPr marL="180975" indent="-180975">
              <a:defRPr sz="1400" b="1"/>
            </a:lvl3pPr>
            <a:lvl4pPr marL="180975" indent="-180975">
              <a:defRPr b="1"/>
            </a:lvl4pPr>
            <a:lvl5pPr marL="180975" indent="-180975">
              <a:defRPr sz="1100" i="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55480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1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1000"/>
                                        <p:tgtEl>
                                          <p:spTgt spid="4">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fade">
                                      <p:cBhvr>
                                        <p:cTn id="25" dur="1000"/>
                                        <p:tgtEl>
                                          <p:spTgt spid="4">
                                            <p:txEl>
                                              <p:pRg st="1" end="1"/>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fade">
                                      <p:cBhvr>
                                        <p:cTn id="31" dur="1000"/>
                                        <p:tgtEl>
                                          <p:spTgt spid="4">
                                            <p:txEl>
                                              <p:pRg st="3" end="3"/>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fade">
                                      <p:cBhvr>
                                        <p:cTn id="34" dur="1000"/>
                                        <p:tgtEl>
                                          <p:spTgt spid="4">
                                            <p:txEl>
                                              <p:pRg st="4" end="4"/>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P spid="4" grpId="0" build="p">
        <p:tmplLst>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96E7F-9A55-4A80-1210-3A17D4395D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4" name="Text Placeholder 3">
            <a:extLst>
              <a:ext uri="{FF2B5EF4-FFF2-40B4-BE49-F238E27FC236}">
                <a16:creationId xmlns:a16="http://schemas.microsoft.com/office/drawing/2014/main" id="{A5A3FCB3-B88A-1758-8922-951E27EA30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878FDF-4F86-8980-8078-8426708E1F77}"/>
              </a:ext>
            </a:extLst>
          </p:cNvPr>
          <p:cNvSpPr>
            <a:spLocks noGrp="1"/>
          </p:cNvSpPr>
          <p:nvPr>
            <p:ph type="dt" sz="half" idx="10"/>
          </p:nvPr>
        </p:nvSpPr>
        <p:spPr/>
        <p:txBody>
          <a:bodyPr/>
          <a:lstStyle/>
          <a:p>
            <a:fld id="{AD494130-55F3-42D7-9D90-D50773EA0770}" type="datetimeFigureOut">
              <a:rPr lang="en-DK" smtClean="0"/>
              <a:t>30/03/2023</a:t>
            </a:fld>
            <a:endParaRPr lang="en-DK"/>
          </a:p>
        </p:txBody>
      </p:sp>
      <p:sp>
        <p:nvSpPr>
          <p:cNvPr id="6" name="Footer Placeholder 5">
            <a:extLst>
              <a:ext uri="{FF2B5EF4-FFF2-40B4-BE49-F238E27FC236}">
                <a16:creationId xmlns:a16="http://schemas.microsoft.com/office/drawing/2014/main" id="{FA565841-BFD8-076C-6424-DA4DC9B20978}"/>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F1E0FBE0-BA1B-5FF9-04E9-80B19E31DA1E}"/>
              </a:ext>
            </a:extLst>
          </p:cNvPr>
          <p:cNvSpPr>
            <a:spLocks noGrp="1"/>
          </p:cNvSpPr>
          <p:nvPr>
            <p:ph type="sldNum" sz="quarter" idx="12"/>
          </p:nvPr>
        </p:nvSpPr>
        <p:spPr/>
        <p:txBody>
          <a:bodyPr/>
          <a:lstStyle/>
          <a:p>
            <a:fld id="{CE346639-2581-4143-ADED-9AFFF37133CD}" type="slidenum">
              <a:rPr lang="en-DK" smtClean="0"/>
              <a:t>‹#›</a:t>
            </a:fld>
            <a:endParaRPr lang="en-DK"/>
          </a:p>
        </p:txBody>
      </p:sp>
      <p:sp>
        <p:nvSpPr>
          <p:cNvPr id="8" name="Content Placeholder 2">
            <a:extLst>
              <a:ext uri="{FF2B5EF4-FFF2-40B4-BE49-F238E27FC236}">
                <a16:creationId xmlns:a16="http://schemas.microsoft.com/office/drawing/2014/main" id="{9284ED88-AF79-9242-4699-EB9819497BCF}"/>
              </a:ext>
            </a:extLst>
          </p:cNvPr>
          <p:cNvSpPr>
            <a:spLocks noGrp="1"/>
          </p:cNvSpPr>
          <p:nvPr>
            <p:ph sz="half" idx="1"/>
          </p:nvPr>
        </p:nvSpPr>
        <p:spPr>
          <a:xfrm>
            <a:off x="5510464" y="457200"/>
            <a:ext cx="5799221" cy="5411788"/>
          </a:xfrm>
        </p:spPr>
        <p:txBody>
          <a:bodyPr/>
          <a:lstStyle>
            <a:lvl1pPr>
              <a:defRPr sz="1100"/>
            </a:lvl1pPr>
            <a:lvl2pPr>
              <a:defRPr sz="1400"/>
            </a:lvl2pPr>
            <a:lvl3pPr>
              <a:defRPr sz="1400" b="1"/>
            </a:lvl3pPr>
            <a:lvl4pPr>
              <a:defRPr b="1"/>
            </a:lvl4pPr>
            <a:lvl5pPr>
              <a:defRPr sz="1100" i="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10202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B4C8A-12AE-560F-EAE8-9756402DD0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Picture Placeholder 2">
            <a:extLst>
              <a:ext uri="{FF2B5EF4-FFF2-40B4-BE49-F238E27FC236}">
                <a16:creationId xmlns:a16="http://schemas.microsoft.com/office/drawing/2014/main" id="{81446716-F494-A998-396C-21EFA49F2A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K"/>
          </a:p>
        </p:txBody>
      </p:sp>
      <p:sp>
        <p:nvSpPr>
          <p:cNvPr id="4" name="Text Placeholder 3">
            <a:extLst>
              <a:ext uri="{FF2B5EF4-FFF2-40B4-BE49-F238E27FC236}">
                <a16:creationId xmlns:a16="http://schemas.microsoft.com/office/drawing/2014/main" id="{B8C24EB2-BE7C-7195-ED2D-8A7738E873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14989D-BA5E-AA86-DBFE-2776F839BB44}"/>
              </a:ext>
            </a:extLst>
          </p:cNvPr>
          <p:cNvSpPr>
            <a:spLocks noGrp="1"/>
          </p:cNvSpPr>
          <p:nvPr>
            <p:ph type="dt" sz="half" idx="10"/>
          </p:nvPr>
        </p:nvSpPr>
        <p:spPr/>
        <p:txBody>
          <a:bodyPr/>
          <a:lstStyle/>
          <a:p>
            <a:fld id="{AD494130-55F3-42D7-9D90-D50773EA0770}" type="datetimeFigureOut">
              <a:rPr lang="en-DK" smtClean="0"/>
              <a:t>30/03/2023</a:t>
            </a:fld>
            <a:endParaRPr lang="en-DK"/>
          </a:p>
        </p:txBody>
      </p:sp>
      <p:sp>
        <p:nvSpPr>
          <p:cNvPr id="6" name="Footer Placeholder 5">
            <a:extLst>
              <a:ext uri="{FF2B5EF4-FFF2-40B4-BE49-F238E27FC236}">
                <a16:creationId xmlns:a16="http://schemas.microsoft.com/office/drawing/2014/main" id="{5B9A1D0B-35D2-7998-6D7C-F0BD5EA1EB6D}"/>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EACF0795-E045-36DA-A28C-912E2664AA07}"/>
              </a:ext>
            </a:extLst>
          </p:cNvPr>
          <p:cNvSpPr>
            <a:spLocks noGrp="1"/>
          </p:cNvSpPr>
          <p:nvPr>
            <p:ph type="sldNum" sz="quarter" idx="12"/>
          </p:nvPr>
        </p:nvSpPr>
        <p:spPr/>
        <p:txBody>
          <a:bodyPr/>
          <a:lstStyle/>
          <a:p>
            <a:fld id="{CE346639-2581-4143-ADED-9AFFF37133CD}" type="slidenum">
              <a:rPr lang="en-DK" smtClean="0"/>
              <a:t>‹#›</a:t>
            </a:fld>
            <a:endParaRPr lang="en-DK"/>
          </a:p>
        </p:txBody>
      </p:sp>
    </p:spTree>
    <p:extLst>
      <p:ext uri="{BB962C8B-B14F-4D97-AF65-F5344CB8AC3E}">
        <p14:creationId xmlns:p14="http://schemas.microsoft.com/office/powerpoint/2010/main" val="4091244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1BC2C0-8B26-7AF1-C380-7224FE3B0E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DK"/>
          </a:p>
        </p:txBody>
      </p:sp>
      <p:sp>
        <p:nvSpPr>
          <p:cNvPr id="3" name="Vertical Text Placeholder 2">
            <a:extLst>
              <a:ext uri="{FF2B5EF4-FFF2-40B4-BE49-F238E27FC236}">
                <a16:creationId xmlns:a16="http://schemas.microsoft.com/office/drawing/2014/main" id="{5AA417EA-AAC1-8660-0E42-1971549DC0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Date Placeholder 3">
            <a:extLst>
              <a:ext uri="{FF2B5EF4-FFF2-40B4-BE49-F238E27FC236}">
                <a16:creationId xmlns:a16="http://schemas.microsoft.com/office/drawing/2014/main" id="{DC9A8EF9-773A-4DC2-F93F-5FDB8E7BFDD3}"/>
              </a:ext>
            </a:extLst>
          </p:cNvPr>
          <p:cNvSpPr>
            <a:spLocks noGrp="1"/>
          </p:cNvSpPr>
          <p:nvPr>
            <p:ph type="dt" sz="half" idx="10"/>
          </p:nvPr>
        </p:nvSpPr>
        <p:spPr/>
        <p:txBody>
          <a:bodyPr/>
          <a:lstStyle/>
          <a:p>
            <a:fld id="{AD494130-55F3-42D7-9D90-D50773EA0770}" type="datetimeFigureOut">
              <a:rPr lang="en-DK" smtClean="0"/>
              <a:t>30/03/2023</a:t>
            </a:fld>
            <a:endParaRPr lang="en-DK"/>
          </a:p>
        </p:txBody>
      </p:sp>
      <p:sp>
        <p:nvSpPr>
          <p:cNvPr id="5" name="Footer Placeholder 4">
            <a:extLst>
              <a:ext uri="{FF2B5EF4-FFF2-40B4-BE49-F238E27FC236}">
                <a16:creationId xmlns:a16="http://schemas.microsoft.com/office/drawing/2014/main" id="{800603F8-7AEC-C79B-6284-E0D96F4A94C2}"/>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172D9404-6837-DF88-5A5A-14EC7B0E6F8D}"/>
              </a:ext>
            </a:extLst>
          </p:cNvPr>
          <p:cNvSpPr>
            <a:spLocks noGrp="1"/>
          </p:cNvSpPr>
          <p:nvPr>
            <p:ph type="sldNum" sz="quarter" idx="12"/>
          </p:nvPr>
        </p:nvSpPr>
        <p:spPr/>
        <p:txBody>
          <a:bodyPr/>
          <a:lstStyle/>
          <a:p>
            <a:fld id="{CE346639-2581-4143-ADED-9AFFF37133CD}" type="slidenum">
              <a:rPr lang="en-DK" smtClean="0"/>
              <a:t>‹#›</a:t>
            </a:fld>
            <a:endParaRPr lang="en-DK"/>
          </a:p>
        </p:txBody>
      </p:sp>
    </p:spTree>
    <p:extLst>
      <p:ext uri="{BB962C8B-B14F-4D97-AF65-F5344CB8AC3E}">
        <p14:creationId xmlns:p14="http://schemas.microsoft.com/office/powerpoint/2010/main" val="992707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nboarding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713142"/>
            <a:ext cx="11109324" cy="727943"/>
          </a:xfrm>
        </p:spPr>
        <p:txBody>
          <a:bodyPr/>
          <a:lstStyle>
            <a:lvl1pPr>
              <a:defRPr sz="2800">
                <a:latin typeface="DI Sans Black" panose="00000A00000000000000" pitchFamily="50" charset="0"/>
              </a:defRPr>
            </a:lvl1pPr>
          </a:lstStyle>
          <a:p>
            <a:r>
              <a:rPr lang="en-US" dirty="0" err="1"/>
              <a:t>Klik</a:t>
            </a:r>
            <a:r>
              <a:rPr lang="en-US" dirty="0"/>
              <a:t> for at </a:t>
            </a:r>
            <a:r>
              <a:rPr lang="en-US" dirty="0" err="1"/>
              <a:t>indsætte</a:t>
            </a:r>
            <a:r>
              <a:rPr lang="en-US" dirty="0"/>
              <a:t> </a:t>
            </a:r>
            <a:r>
              <a:rPr lang="en-US" dirty="0" err="1"/>
              <a:t>overskrift</a:t>
            </a:r>
            <a:r>
              <a:rPr lang="en-US" dirty="0"/>
              <a:t> – max. to </a:t>
            </a:r>
            <a:r>
              <a:rPr lang="en-US" dirty="0" err="1"/>
              <a:t>linjer</a:t>
            </a:r>
            <a:endParaRPr lang="en-GB" noProof="0" dirty="0"/>
          </a:p>
        </p:txBody>
      </p:sp>
      <p:sp>
        <p:nvSpPr>
          <p:cNvPr id="11" name="Text Placeholder 14">
            <a:extLst>
              <a:ext uri="{FF2B5EF4-FFF2-40B4-BE49-F238E27FC236}">
                <a16:creationId xmlns:a16="http://schemas.microsoft.com/office/drawing/2014/main" id="{DEE1D9E4-D1DF-400F-AD8A-F6AB801F56B4}"/>
              </a:ext>
            </a:extLst>
          </p:cNvPr>
          <p:cNvSpPr>
            <a:spLocks noGrp="1"/>
          </p:cNvSpPr>
          <p:nvPr>
            <p:ph type="body" sz="quarter" idx="15" hasCustomPrompt="1"/>
          </p:nvPr>
        </p:nvSpPr>
        <p:spPr>
          <a:xfrm>
            <a:off x="539751" y="6187233"/>
            <a:ext cx="3432174" cy="363600"/>
          </a:xfrm>
        </p:spPr>
        <p:txBody>
          <a:bodyPr anchor="b" anchorCtr="0"/>
          <a:lstStyle>
            <a:lvl1pPr marL="0" indent="0">
              <a:spcBef>
                <a:spcPts val="0"/>
              </a:spcBef>
              <a:buFont typeface="Arial" panose="020B0604020202020204" pitchFamily="34" charset="0"/>
              <a:buChar char="​"/>
              <a:defRPr sz="900"/>
            </a:lvl1pPr>
            <a:lvl2pPr marL="0" indent="0">
              <a:spcBef>
                <a:spcPts val="0"/>
              </a:spcBef>
              <a:buFont typeface="Arial" panose="020B0604020202020204" pitchFamily="34" charset="0"/>
              <a:buChar char="​"/>
              <a:defRPr sz="900"/>
            </a:lvl2pPr>
            <a:lvl3pPr marL="0" indent="0">
              <a:spcBef>
                <a:spcPts val="0"/>
              </a:spcBef>
              <a:buFont typeface="Arial" panose="020B0604020202020204" pitchFamily="34" charset="0"/>
              <a:buChar char="​"/>
              <a:defRPr sz="900"/>
            </a:lvl3pPr>
            <a:lvl4pPr marL="0" indent="0">
              <a:spcBef>
                <a:spcPts val="0"/>
              </a:spcBef>
              <a:buFont typeface="Arial" panose="020B0604020202020204" pitchFamily="34" charset="0"/>
              <a:buChar char="​"/>
              <a:defRPr sz="900"/>
            </a:lvl4pPr>
            <a:lvl5pPr marL="0" indent="0">
              <a:spcBef>
                <a:spcPts val="0"/>
              </a:spcBef>
              <a:buFont typeface="Arial" panose="020B0604020202020204" pitchFamily="34" charset="0"/>
              <a:buChar char="​"/>
              <a:defRPr sz="900"/>
            </a:lvl5pPr>
          </a:lstStyle>
          <a:p>
            <a:pPr lvl="0"/>
            <a:r>
              <a:rPr lang="en-US" dirty="0" err="1"/>
              <a:t>Anfør</a:t>
            </a:r>
            <a:r>
              <a:rPr lang="en-US" dirty="0"/>
              <a:t> </a:t>
            </a:r>
            <a:r>
              <a:rPr lang="en-US" dirty="0" err="1"/>
              <a:t>anmærkning</a:t>
            </a:r>
            <a:r>
              <a:rPr lang="en-US" dirty="0"/>
              <a:t>, </a:t>
            </a:r>
            <a:r>
              <a:rPr lang="en-US" dirty="0" err="1"/>
              <a:t>kilde</a:t>
            </a:r>
            <a:r>
              <a:rPr lang="en-US" dirty="0"/>
              <a:t> </a:t>
            </a:r>
            <a:r>
              <a:rPr lang="en-US" dirty="0" err="1"/>
              <a:t>eller</a:t>
            </a:r>
            <a:r>
              <a:rPr lang="en-US" dirty="0"/>
              <a:t> </a:t>
            </a:r>
            <a:r>
              <a:rPr lang="en-US" dirty="0" err="1"/>
              <a:t>fotokredittering</a:t>
            </a:r>
            <a:endParaRPr lang="en-US" dirty="0"/>
          </a:p>
        </p:txBody>
      </p:sp>
      <p:sp>
        <p:nvSpPr>
          <p:cNvPr id="3" name="Date_GeneralDate" hidden="1"/>
          <p:cNvSpPr>
            <a:spLocks noGrp="1"/>
          </p:cNvSpPr>
          <p:nvPr>
            <p:ph type="dt" sz="half" idx="10"/>
          </p:nvPr>
        </p:nvSpPr>
        <p:spPr/>
        <p:txBody>
          <a:bodyPr/>
          <a:lstStyle/>
          <a:p>
            <a:endParaRPr lang="en-GB" noProof="0" dirty="0"/>
          </a:p>
        </p:txBody>
      </p:sp>
      <p:sp>
        <p:nvSpPr>
          <p:cNvPr id="4" name="FLD_PresentationTitle" hidden="1"/>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24C8C45C-947F-4981-8B3F-4F32E973C901}" type="slidenum">
              <a:rPr lang="en-GB" noProof="0" smtClean="0"/>
              <a:pPr/>
              <a:t>‹#›</a:t>
            </a:fld>
            <a:endParaRPr lang="en-GB" noProof="0" dirty="0"/>
          </a:p>
        </p:txBody>
      </p:sp>
      <p:sp>
        <p:nvSpPr>
          <p:cNvPr id="12" name="Pagenumber 30" hidden="1">
            <a:extLst>
              <a:ext uri="{FF2B5EF4-FFF2-40B4-BE49-F238E27FC236}">
                <a16:creationId xmlns:a16="http://schemas.microsoft.com/office/drawing/2014/main" id="{0D7E937D-E3A3-4DD1-BAC9-B495040D82CF}"/>
              </a:ext>
            </a:extLst>
          </p:cNvPr>
          <p:cNvSpPr txBox="1">
            <a:spLocks/>
          </p:cNvSpPr>
          <p:nvPr userDrawn="1"/>
        </p:nvSpPr>
        <p:spPr>
          <a:xfrm>
            <a:off x="1" y="6858000"/>
            <a:ext cx="0" cy="0"/>
          </a:xfrm>
          <a:prstGeom prst="rect">
            <a:avLst/>
          </a:prstGeom>
        </p:spPr>
        <p:txBody>
          <a:bodyPr wrap="none" lIns="180000" tIns="0" rIns="0" bIns="180000" anchor="b" anchorCtr="0"/>
          <a:lstStyle>
            <a:lvl1pPr marL="0" indent="0" algn="r" defTabSz="914400" rtl="0" eaLnBrk="1" latinLnBrk="0" hangingPunct="1">
              <a:lnSpc>
                <a:spcPct val="100000"/>
              </a:lnSpc>
              <a:spcBef>
                <a:spcPts val="0"/>
              </a:spcBef>
              <a:buClr>
                <a:srgbClr val="E1E1E1"/>
              </a:buClr>
              <a:buFont typeface="Arial" panose="020B0604020202020204" pitchFamily="34" charset="0"/>
              <a:buChar char="​"/>
              <a:defRPr sz="900" kern="1200">
                <a:solidFill>
                  <a:schemeClr val="tx1"/>
                </a:solidFill>
                <a:latin typeface="+mn-lt"/>
                <a:ea typeface="+mn-ea"/>
                <a:cs typeface="+mn-cs"/>
              </a:defRPr>
            </a:lvl1pPr>
            <a:lvl2pPr marL="0" indent="0" algn="l" defTabSz="914400" rtl="0" eaLnBrk="1" latinLnBrk="0" hangingPunct="1">
              <a:lnSpc>
                <a:spcPct val="100000"/>
              </a:lnSpc>
              <a:spcBef>
                <a:spcPts val="0"/>
              </a:spcBef>
              <a:buClr>
                <a:srgbClr val="E1E1E1"/>
              </a:buClr>
              <a:buFont typeface="Arial" panose="020B0604020202020204" pitchFamily="34" charset="0"/>
              <a:buChar char="​"/>
              <a:defRPr sz="900" kern="1200">
                <a:solidFill>
                  <a:schemeClr val="tx1"/>
                </a:solidFill>
                <a:latin typeface="+mn-lt"/>
                <a:ea typeface="+mn-ea"/>
                <a:cs typeface="+mn-cs"/>
              </a:defRPr>
            </a:lvl2pPr>
            <a:lvl3pPr marL="0" indent="0" algn="l" defTabSz="914400" rtl="0" eaLnBrk="1" latinLnBrk="0" hangingPunct="1">
              <a:lnSpc>
                <a:spcPct val="100000"/>
              </a:lnSpc>
              <a:spcBef>
                <a:spcPts val="0"/>
              </a:spcBef>
              <a:buClr>
                <a:srgbClr val="E1E1E1"/>
              </a:buClr>
              <a:buFont typeface="Arial" panose="020B0604020202020204" pitchFamily="34" charset="0"/>
              <a:buChar char="​"/>
              <a:defRPr sz="900" kern="1200">
                <a:solidFill>
                  <a:schemeClr val="tx1"/>
                </a:solidFill>
                <a:latin typeface="+mn-lt"/>
                <a:ea typeface="+mn-ea"/>
                <a:cs typeface="+mn-cs"/>
              </a:defRPr>
            </a:lvl3pPr>
            <a:lvl4pPr marL="0" indent="0" algn="l" defTabSz="914400" rtl="0" eaLnBrk="1" latinLnBrk="0" hangingPunct="1">
              <a:lnSpc>
                <a:spcPct val="100000"/>
              </a:lnSpc>
              <a:spcBef>
                <a:spcPts val="0"/>
              </a:spcBef>
              <a:buClr>
                <a:srgbClr val="E1E1E1"/>
              </a:buClr>
              <a:buFont typeface="Arial" panose="020B0604020202020204" pitchFamily="34" charset="0"/>
              <a:buChar char="​"/>
              <a:defRPr sz="900" kern="1200">
                <a:solidFill>
                  <a:schemeClr val="tx1"/>
                </a:solidFill>
                <a:latin typeface="+mn-lt"/>
                <a:ea typeface="+mn-ea"/>
                <a:cs typeface="+mn-cs"/>
              </a:defRPr>
            </a:lvl4pPr>
            <a:lvl5pPr marL="0" indent="0" algn="l" defTabSz="914400" rtl="0" eaLnBrk="1" latinLnBrk="0" hangingPunct="1">
              <a:lnSpc>
                <a:spcPct val="100000"/>
              </a:lnSpc>
              <a:spcBef>
                <a:spcPts val="0"/>
              </a:spcBef>
              <a:buClr>
                <a:srgbClr val="E1E1E1"/>
              </a:buClr>
              <a:buFont typeface="Arial" panose="020B0604020202020204" pitchFamily="34" charset="0"/>
              <a:buChar char="​"/>
              <a:defRPr sz="900" i="1" kern="1200">
                <a:solidFill>
                  <a:schemeClr val="accent1"/>
                </a:solidFill>
                <a:latin typeface="+mj-lt"/>
                <a:ea typeface="+mn-ea"/>
                <a:cs typeface="+mn-cs"/>
              </a:defRPr>
            </a:lvl5pPr>
            <a:lvl6pPr marL="0" indent="0" algn="l" defTabSz="914400" rtl="0" eaLnBrk="1" latinLnBrk="0" hangingPunct="1">
              <a:lnSpc>
                <a:spcPct val="100000"/>
              </a:lnSpc>
              <a:spcBef>
                <a:spcPts val="600"/>
              </a:spcBef>
              <a:buClr>
                <a:srgbClr val="E1E1E1"/>
              </a:buClr>
              <a:buFont typeface="Arial" panose="020B0604020202020204" pitchFamily="34" charset="0"/>
              <a:buChar char="​"/>
              <a:defRPr sz="2200" kern="1200">
                <a:solidFill>
                  <a:schemeClr val="tx1"/>
                </a:solidFill>
                <a:latin typeface="+mn-lt"/>
                <a:ea typeface="+mn-ea"/>
                <a:cs typeface="+mn-cs"/>
              </a:defRPr>
            </a:lvl6pPr>
            <a:lvl7pPr marL="0" indent="0" algn="l" defTabSz="914400" rtl="0" eaLnBrk="1" latinLnBrk="0" hangingPunct="1">
              <a:lnSpc>
                <a:spcPct val="100000"/>
              </a:lnSpc>
              <a:spcBef>
                <a:spcPts val="600"/>
              </a:spcBef>
              <a:buClr>
                <a:srgbClr val="E1E1E1"/>
              </a:buClr>
              <a:buFont typeface="Arial" panose="020B0604020202020204" pitchFamily="34" charset="0"/>
              <a:buChar char="​"/>
              <a:defRPr sz="4200" kern="1200" cap="all" baseline="0">
                <a:solidFill>
                  <a:schemeClr val="tx1"/>
                </a:solidFill>
                <a:latin typeface="DI Sans Office Black" panose="020B0604020202020204" pitchFamily="2" charset="0"/>
                <a:ea typeface="+mn-ea"/>
                <a:cs typeface="+mn-cs"/>
              </a:defRPr>
            </a:lvl7pPr>
            <a:lvl8pPr marL="0" indent="0" algn="l" defTabSz="914400" rtl="0" eaLnBrk="1" latinLnBrk="0" hangingPunct="1">
              <a:lnSpc>
                <a:spcPct val="100000"/>
              </a:lnSpc>
              <a:spcBef>
                <a:spcPts val="600"/>
              </a:spcBef>
              <a:buClr>
                <a:srgbClr val="E1E1E1"/>
              </a:buClr>
              <a:buFont typeface="Arial" panose="020B0604020202020204" pitchFamily="34" charset="0"/>
              <a:buChar char="​"/>
              <a:defRPr sz="3200" kern="1200">
                <a:solidFill>
                  <a:schemeClr val="tx1"/>
                </a:solidFill>
                <a:latin typeface="+mj-lt"/>
                <a:ea typeface="+mn-ea"/>
                <a:cs typeface="+mn-cs"/>
              </a:defRPr>
            </a:lvl8pPr>
            <a:lvl9pPr marL="0" indent="0" algn="l" defTabSz="914400" rtl="0" eaLnBrk="1" latinLnBrk="0" hangingPunct="1">
              <a:lnSpc>
                <a:spcPct val="100000"/>
              </a:lnSpc>
              <a:spcBef>
                <a:spcPts val="600"/>
              </a:spcBef>
              <a:buClr>
                <a:srgbClr val="E1E1E1"/>
              </a:buClr>
              <a:buFont typeface="Arial" panose="020B0604020202020204" pitchFamily="34" charset="0"/>
              <a:buChar char="​"/>
              <a:defRPr sz="2200" i="1" kern="1200" baseline="0">
                <a:solidFill>
                  <a:schemeClr val="tx1"/>
                </a:solidFill>
                <a:latin typeface="+mj-lt"/>
                <a:ea typeface="+mn-ea"/>
                <a:cs typeface="+mn-cs"/>
              </a:defRPr>
            </a:lvl9pPr>
          </a:lstStyle>
          <a:p>
            <a:pPr algn="l"/>
            <a:fld id="{BBA1BF10-FBCF-4999-8E8A-7F4856418B7F}" type="slidenum">
              <a:rPr lang="en-US" sz="100" smtClean="0">
                <a:noFill/>
              </a:rPr>
              <a:pPr algn="l"/>
              <a:t>‹#›</a:t>
            </a:fld>
            <a:endParaRPr lang="en-US" sz="100" dirty="0">
              <a:noFill/>
            </a:endParaRPr>
          </a:p>
        </p:txBody>
      </p:sp>
      <p:sp>
        <p:nvSpPr>
          <p:cNvPr id="8" name="Text Placeholder 2">
            <a:extLst>
              <a:ext uri="{FF2B5EF4-FFF2-40B4-BE49-F238E27FC236}">
                <a16:creationId xmlns:a16="http://schemas.microsoft.com/office/drawing/2014/main" id="{1F7A9D89-5603-4724-BD01-75781F61C6F5}"/>
              </a:ext>
            </a:extLst>
          </p:cNvPr>
          <p:cNvSpPr>
            <a:spLocks noGrp="1"/>
          </p:cNvSpPr>
          <p:nvPr>
            <p:ph idx="1"/>
          </p:nvPr>
        </p:nvSpPr>
        <p:spPr>
          <a:xfrm>
            <a:off x="539750" y="1841088"/>
            <a:ext cx="3240942" cy="3758201"/>
          </a:xfrm>
          <a:prstGeom prst="rect">
            <a:avLst/>
          </a:prstGeom>
        </p:spPr>
        <p:txBody>
          <a:bodyPr vert="horz" lIns="0" tIns="0" rIns="0" bIns="0" rtlCol="0">
            <a:noAutofit/>
          </a:bodyPr>
          <a:lstStyle>
            <a:lvl2pPr>
              <a:defRPr sz="800"/>
            </a:lvl2pPr>
            <a:lvl6pPr marL="0" indent="0">
              <a:defRPr sz="1200">
                <a:latin typeface="DI Sans Black" panose="00000A00000000000000" pitchFamily="50" charset="0"/>
              </a:defRPr>
            </a:lvl6pPr>
            <a:lvl7pPr>
              <a:defRPr sz="3600"/>
            </a:lvl7pPr>
            <a:lvl8pPr>
              <a:defRPr sz="1600"/>
            </a:lvl8pPr>
            <a:lvl9pPr>
              <a:defRPr sz="1800"/>
            </a:lvl9pPr>
          </a:lstStyle>
          <a:p>
            <a:pPr lvl="0"/>
            <a:r>
              <a:rPr lang="en-GB" noProof="0" dirty="0" err="1"/>
              <a:t>Første</a:t>
            </a:r>
            <a:r>
              <a:rPr lang="en-GB" noProof="0" dirty="0"/>
              <a:t> </a:t>
            </a:r>
            <a:r>
              <a:rPr lang="en-GB" noProof="0" dirty="0" err="1"/>
              <a:t>niveau</a:t>
            </a:r>
            <a:r>
              <a:rPr lang="en-GB" noProof="0" dirty="0"/>
              <a:t> = Bullet </a:t>
            </a:r>
            <a:r>
              <a:rPr lang="en-GB" noProof="0" dirty="0" err="1"/>
              <a:t>tekst</a:t>
            </a:r>
            <a:r>
              <a:rPr lang="en-GB" noProof="0" dirty="0"/>
              <a:t> 1</a:t>
            </a:r>
          </a:p>
          <a:p>
            <a:pPr lvl="1"/>
            <a:r>
              <a:rPr lang="en-GB" noProof="0" dirty="0" err="1"/>
              <a:t>Andet</a:t>
            </a:r>
            <a:r>
              <a:rPr lang="en-GB" noProof="0" dirty="0"/>
              <a:t> </a:t>
            </a:r>
            <a:r>
              <a:rPr lang="en-GB" noProof="0" dirty="0" err="1"/>
              <a:t>niveau</a:t>
            </a:r>
            <a:r>
              <a:rPr lang="en-GB" noProof="0" dirty="0"/>
              <a:t> = Bullet </a:t>
            </a:r>
            <a:r>
              <a:rPr lang="en-GB" noProof="0" dirty="0" err="1"/>
              <a:t>tekst</a:t>
            </a:r>
            <a:r>
              <a:rPr lang="en-GB" noProof="0" dirty="0"/>
              <a:t> 2</a:t>
            </a:r>
          </a:p>
          <a:p>
            <a:pPr lvl="2"/>
            <a:r>
              <a:rPr lang="en-GB" noProof="0" dirty="0" err="1"/>
              <a:t>Tredje</a:t>
            </a:r>
            <a:r>
              <a:rPr lang="en-GB" noProof="0" dirty="0"/>
              <a:t> </a:t>
            </a:r>
            <a:r>
              <a:rPr lang="en-GB" noProof="0" dirty="0" err="1"/>
              <a:t>niveau</a:t>
            </a:r>
            <a:r>
              <a:rPr lang="en-GB" noProof="0" dirty="0"/>
              <a:t> = Bullet </a:t>
            </a:r>
            <a:r>
              <a:rPr lang="en-GB" noProof="0" dirty="0" err="1"/>
              <a:t>tekst</a:t>
            </a:r>
            <a:r>
              <a:rPr lang="en-GB" noProof="0" dirty="0"/>
              <a:t> 3</a:t>
            </a:r>
          </a:p>
          <a:p>
            <a:pPr lvl="3"/>
            <a:r>
              <a:rPr lang="en-GB" noProof="0" dirty="0" err="1"/>
              <a:t>Fjerde</a:t>
            </a:r>
            <a:r>
              <a:rPr lang="en-GB" noProof="0" dirty="0"/>
              <a:t> </a:t>
            </a:r>
            <a:r>
              <a:rPr lang="en-GB" noProof="0" dirty="0" err="1"/>
              <a:t>niveau</a:t>
            </a:r>
            <a:r>
              <a:rPr lang="en-GB" noProof="0" dirty="0"/>
              <a:t> = Bullet </a:t>
            </a:r>
            <a:r>
              <a:rPr lang="en-GB" noProof="0" dirty="0" err="1"/>
              <a:t>tekst</a:t>
            </a:r>
            <a:r>
              <a:rPr lang="en-GB" noProof="0" dirty="0"/>
              <a:t> 4</a:t>
            </a:r>
          </a:p>
          <a:p>
            <a:pPr lvl="4"/>
            <a:r>
              <a:rPr lang="en-GB" noProof="0" dirty="0" err="1"/>
              <a:t>Femte</a:t>
            </a:r>
            <a:r>
              <a:rPr lang="en-GB" noProof="0" dirty="0"/>
              <a:t> </a:t>
            </a:r>
            <a:r>
              <a:rPr lang="en-GB" noProof="0" dirty="0" err="1"/>
              <a:t>niveau</a:t>
            </a:r>
            <a:r>
              <a:rPr lang="en-GB" noProof="0" dirty="0"/>
              <a:t> = </a:t>
            </a:r>
            <a:r>
              <a:rPr lang="en-GB" noProof="0" dirty="0" err="1"/>
              <a:t>Kommentarer</a:t>
            </a:r>
            <a:endParaRPr lang="en-GB" noProof="0" dirty="0"/>
          </a:p>
          <a:p>
            <a:pPr lvl="5"/>
            <a:r>
              <a:rPr lang="en-GB" noProof="0" dirty="0" err="1"/>
              <a:t>Sjette</a:t>
            </a:r>
            <a:r>
              <a:rPr lang="en-GB" noProof="0" dirty="0"/>
              <a:t> </a:t>
            </a:r>
            <a:r>
              <a:rPr lang="en-GB" noProof="0" dirty="0" err="1"/>
              <a:t>niveau</a:t>
            </a:r>
            <a:r>
              <a:rPr lang="en-GB" noProof="0" dirty="0"/>
              <a:t> = </a:t>
            </a:r>
            <a:r>
              <a:rPr lang="en-GB" noProof="0" dirty="0" err="1"/>
              <a:t>Brød</a:t>
            </a:r>
            <a:endParaRPr lang="en-GB" noProof="0" dirty="0"/>
          </a:p>
          <a:p>
            <a:pPr lvl="6"/>
            <a:r>
              <a:rPr lang="en-GB" noProof="0" dirty="0" err="1"/>
              <a:t>Syvende</a:t>
            </a:r>
            <a:r>
              <a:rPr lang="en-GB" noProof="0" dirty="0"/>
              <a:t> </a:t>
            </a:r>
            <a:r>
              <a:rPr lang="en-GB" noProof="0" dirty="0" err="1"/>
              <a:t>niveau</a:t>
            </a:r>
            <a:r>
              <a:rPr lang="en-GB" noProof="0" dirty="0"/>
              <a:t> = </a:t>
            </a:r>
            <a:r>
              <a:rPr lang="en-GB" noProof="0" dirty="0" err="1"/>
              <a:t>Titel</a:t>
            </a:r>
            <a:endParaRPr lang="en-GB" noProof="0" dirty="0"/>
          </a:p>
          <a:p>
            <a:pPr lvl="7"/>
            <a:r>
              <a:rPr lang="en-GB" noProof="0" dirty="0" err="1"/>
              <a:t>Ottende</a:t>
            </a:r>
            <a:r>
              <a:rPr lang="en-GB" noProof="0" dirty="0"/>
              <a:t> </a:t>
            </a:r>
            <a:r>
              <a:rPr lang="en-GB" noProof="0" dirty="0" err="1"/>
              <a:t>niveau</a:t>
            </a:r>
            <a:r>
              <a:rPr lang="en-GB" noProof="0" dirty="0"/>
              <a:t> = </a:t>
            </a:r>
            <a:r>
              <a:rPr lang="en-GB" noProof="0" dirty="0" err="1"/>
              <a:t>Citat</a:t>
            </a:r>
            <a:endParaRPr lang="en-GB" noProof="0" dirty="0"/>
          </a:p>
          <a:p>
            <a:pPr lvl="8"/>
            <a:r>
              <a:rPr lang="en-GB" noProof="0" dirty="0" err="1"/>
              <a:t>Niende</a:t>
            </a:r>
            <a:r>
              <a:rPr lang="en-GB" noProof="0" dirty="0"/>
              <a:t> </a:t>
            </a:r>
            <a:r>
              <a:rPr lang="en-GB" noProof="0" dirty="0" err="1"/>
              <a:t>niveau</a:t>
            </a:r>
            <a:r>
              <a:rPr lang="en-GB" noProof="0" dirty="0"/>
              <a:t> = </a:t>
            </a:r>
            <a:r>
              <a:rPr lang="en-GB" noProof="0" dirty="0" err="1"/>
              <a:t>Navn</a:t>
            </a:r>
            <a:endParaRPr lang="en-GB" noProof="0" dirty="0"/>
          </a:p>
        </p:txBody>
      </p:sp>
    </p:spTree>
    <p:extLst>
      <p:ext uri="{BB962C8B-B14F-4D97-AF65-F5344CB8AC3E}">
        <p14:creationId xmlns:p14="http://schemas.microsoft.com/office/powerpoint/2010/main" val="2847043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CB12CA-D7BE-46C7-CF8A-D7367B593F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DK"/>
          </a:p>
        </p:txBody>
      </p:sp>
      <p:sp>
        <p:nvSpPr>
          <p:cNvPr id="3" name="Text Placeholder 2">
            <a:extLst>
              <a:ext uri="{FF2B5EF4-FFF2-40B4-BE49-F238E27FC236}">
                <a16:creationId xmlns:a16="http://schemas.microsoft.com/office/drawing/2014/main" id="{ABD79CC6-4866-BDEA-73B6-B59C4A8DA5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
        <p:nvSpPr>
          <p:cNvPr id="4" name="Date Placeholder 3">
            <a:extLst>
              <a:ext uri="{FF2B5EF4-FFF2-40B4-BE49-F238E27FC236}">
                <a16:creationId xmlns:a16="http://schemas.microsoft.com/office/drawing/2014/main" id="{626AF597-A385-DEC7-8FB8-4AE62601EA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494130-55F3-42D7-9D90-D50773EA0770}" type="datetimeFigureOut">
              <a:rPr lang="en-DK" smtClean="0"/>
              <a:t>30/03/2023</a:t>
            </a:fld>
            <a:endParaRPr lang="en-DK"/>
          </a:p>
        </p:txBody>
      </p:sp>
      <p:sp>
        <p:nvSpPr>
          <p:cNvPr id="5" name="Footer Placeholder 4">
            <a:extLst>
              <a:ext uri="{FF2B5EF4-FFF2-40B4-BE49-F238E27FC236}">
                <a16:creationId xmlns:a16="http://schemas.microsoft.com/office/drawing/2014/main" id="{A265C8B8-B38B-AA46-96FE-43192E4041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DK"/>
          </a:p>
        </p:txBody>
      </p:sp>
      <p:sp>
        <p:nvSpPr>
          <p:cNvPr id="6" name="Slide Number Placeholder 5">
            <a:extLst>
              <a:ext uri="{FF2B5EF4-FFF2-40B4-BE49-F238E27FC236}">
                <a16:creationId xmlns:a16="http://schemas.microsoft.com/office/drawing/2014/main" id="{5B6D8BB1-1622-92F2-8860-357FF6E1D2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346639-2581-4143-ADED-9AFFF37133CD}" type="slidenum">
              <a:rPr lang="en-DK" smtClean="0"/>
              <a:t>‹#›</a:t>
            </a:fld>
            <a:endParaRPr lang="en-DK"/>
          </a:p>
        </p:txBody>
      </p:sp>
      <p:sp>
        <p:nvSpPr>
          <p:cNvPr id="7" name="Rectangle 6">
            <a:extLst>
              <a:ext uri="{FF2B5EF4-FFF2-40B4-BE49-F238E27FC236}">
                <a16:creationId xmlns:a16="http://schemas.microsoft.com/office/drawing/2014/main" id="{F4EB602C-DD40-9EB9-1340-7E186494DC1F}"/>
              </a:ext>
            </a:extLst>
          </p:cNvPr>
          <p:cNvSpPr/>
          <p:nvPr userDrawn="1"/>
        </p:nvSpPr>
        <p:spPr>
          <a:xfrm>
            <a:off x="0" y="0"/>
            <a:ext cx="12192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Tree>
    <p:extLst>
      <p:ext uri="{BB962C8B-B14F-4D97-AF65-F5344CB8AC3E}">
        <p14:creationId xmlns:p14="http://schemas.microsoft.com/office/powerpoint/2010/main" val="2488001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60" r:id="rId5"/>
    <p:sldLayoutId id="2147483658" r:id="rId6"/>
    <p:sldLayoutId id="2147483654" r:id="rId7"/>
    <p:sldLayoutId id="2147483655" r:id="rId8"/>
    <p:sldLayoutId id="2147483652" r:id="rId9"/>
    <p:sldLayoutId id="2147483656" r:id="rId10"/>
    <p:sldLayoutId id="2147483657" r:id="rId11"/>
    <p:sldLayoutId id="2147483659"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4/relationships/chartEx" Target="../charts/chartEx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mailto:pf@paffpro.dk" TargetMode="External"/><Relationship Id="rId2" Type="http://schemas.openxmlformats.org/officeDocument/2006/relationships/image" Target="../media/image3.jpg"/><Relationship Id="rId1" Type="http://schemas.openxmlformats.org/officeDocument/2006/relationships/slideLayout" Target="../slideLayouts/slideLayout8.xml"/><Relationship Id="rId4" Type="http://schemas.openxmlformats.org/officeDocument/2006/relationships/hyperlink" Target="https://paffpro.dk/"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paffpro.dk/" TargetMode="External"/><Relationship Id="rId2" Type="http://schemas.openxmlformats.org/officeDocument/2006/relationships/hyperlink" Target="mailto:pf@paffpro.dk" TargetMode="External"/><Relationship Id="rId1" Type="http://schemas.openxmlformats.org/officeDocument/2006/relationships/slideLayout" Target="../slideLayouts/slideLayout8.xm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hyperlink" Target="https://www.danskindustri.dk/" TargetMode="External"/><Relationship Id="rId2" Type="http://schemas.openxmlformats.org/officeDocument/2006/relationships/image" Target="../media/image6.png"/><Relationship Id="rId1" Type="http://schemas.openxmlformats.org/officeDocument/2006/relationships/slideLayout" Target="../slideLayouts/slideLayout13.xml"/><Relationship Id="rId6" Type="http://schemas.openxmlformats.org/officeDocument/2006/relationships/hyperlink" Target="http://paffpro.dk/" TargetMode="External"/><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2250241-7E63-2230-EBB6-57D53761A200}"/>
              </a:ext>
            </a:extLst>
          </p:cNvPr>
          <p:cNvSpPr/>
          <p:nvPr/>
        </p:nvSpPr>
        <p:spPr>
          <a:xfrm>
            <a:off x="0" y="0"/>
            <a:ext cx="12192000" cy="6858000"/>
          </a:xfrm>
          <a:prstGeom prst="rect">
            <a:avLst/>
          </a:prstGeom>
          <a:gradFill flip="none" rotWithShape="1">
            <a:gsLst>
              <a:gs pos="0">
                <a:srgbClr val="92D050"/>
              </a:gs>
              <a:gs pos="89000">
                <a:schemeClr val="accent6">
                  <a:lumMod val="7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2" name="Title 1">
            <a:extLst>
              <a:ext uri="{FF2B5EF4-FFF2-40B4-BE49-F238E27FC236}">
                <a16:creationId xmlns:a16="http://schemas.microsoft.com/office/drawing/2014/main" id="{816A0421-584E-2A3C-0BF6-416CDFE304FB}"/>
              </a:ext>
            </a:extLst>
          </p:cNvPr>
          <p:cNvSpPr>
            <a:spLocks noGrp="1"/>
          </p:cNvSpPr>
          <p:nvPr>
            <p:ph type="ctrTitle"/>
          </p:nvPr>
        </p:nvSpPr>
        <p:spPr/>
        <p:txBody>
          <a:bodyPr/>
          <a:lstStyle/>
          <a:p>
            <a:r>
              <a:rPr lang="en-US" dirty="0">
                <a:solidFill>
                  <a:schemeClr val="bg1"/>
                </a:solidFill>
              </a:rPr>
              <a:t>PAFF PRODUKTION </a:t>
            </a:r>
            <a:endParaRPr lang="en-DK" dirty="0">
              <a:solidFill>
                <a:schemeClr val="bg1"/>
              </a:solidFill>
            </a:endParaRPr>
          </a:p>
        </p:txBody>
      </p:sp>
      <p:sp>
        <p:nvSpPr>
          <p:cNvPr id="3" name="Subtitle 2">
            <a:extLst>
              <a:ext uri="{FF2B5EF4-FFF2-40B4-BE49-F238E27FC236}">
                <a16:creationId xmlns:a16="http://schemas.microsoft.com/office/drawing/2014/main" id="{40A65F43-0400-EA1D-4CB1-7D77110460B1}"/>
              </a:ext>
            </a:extLst>
          </p:cNvPr>
          <p:cNvSpPr>
            <a:spLocks noGrp="1"/>
          </p:cNvSpPr>
          <p:nvPr>
            <p:ph type="subTitle" idx="1"/>
          </p:nvPr>
        </p:nvSpPr>
        <p:spPr/>
        <p:txBody>
          <a:bodyPr/>
          <a:lstStyle/>
          <a:p>
            <a:r>
              <a:rPr lang="en-US" dirty="0" err="1">
                <a:solidFill>
                  <a:schemeClr val="bg1"/>
                </a:solidFill>
              </a:rPr>
              <a:t>Eksempler</a:t>
            </a:r>
            <a:r>
              <a:rPr lang="en-US" dirty="0">
                <a:solidFill>
                  <a:schemeClr val="bg1"/>
                </a:solidFill>
              </a:rPr>
              <a:t> </a:t>
            </a:r>
            <a:r>
              <a:rPr lang="en-US" dirty="0" err="1">
                <a:solidFill>
                  <a:schemeClr val="bg1"/>
                </a:solidFill>
              </a:rPr>
              <a:t>på</a:t>
            </a:r>
            <a:r>
              <a:rPr lang="en-US" dirty="0">
                <a:solidFill>
                  <a:schemeClr val="bg1"/>
                </a:solidFill>
              </a:rPr>
              <a:t> </a:t>
            </a:r>
            <a:r>
              <a:rPr lang="en-US" dirty="0" err="1">
                <a:solidFill>
                  <a:schemeClr val="bg1"/>
                </a:solidFill>
              </a:rPr>
              <a:t>Powerpoint</a:t>
            </a:r>
            <a:r>
              <a:rPr lang="en-US" dirty="0">
                <a:solidFill>
                  <a:schemeClr val="bg1"/>
                </a:solidFill>
              </a:rPr>
              <a:t> layouts</a:t>
            </a:r>
            <a:endParaRPr lang="en-DK" dirty="0">
              <a:solidFill>
                <a:schemeClr val="bg1"/>
              </a:solidFill>
            </a:endParaRPr>
          </a:p>
        </p:txBody>
      </p:sp>
      <p:cxnSp>
        <p:nvCxnSpPr>
          <p:cNvPr id="6" name="Straight Connector 5">
            <a:extLst>
              <a:ext uri="{FF2B5EF4-FFF2-40B4-BE49-F238E27FC236}">
                <a16:creationId xmlns:a16="http://schemas.microsoft.com/office/drawing/2014/main" id="{AA0C2CD0-CED7-6973-C59C-E4A0D618C367}"/>
              </a:ext>
            </a:extLst>
          </p:cNvPr>
          <p:cNvCxnSpPr>
            <a:cxnSpLocks/>
          </p:cNvCxnSpPr>
          <p:nvPr/>
        </p:nvCxnSpPr>
        <p:spPr>
          <a:xfrm>
            <a:off x="3539837" y="3509963"/>
            <a:ext cx="5368638"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3C33962B-4310-5868-F4B5-B075CECC6D5F}"/>
              </a:ext>
            </a:extLst>
          </p:cNvPr>
          <p:cNvSpPr/>
          <p:nvPr/>
        </p:nvSpPr>
        <p:spPr>
          <a:xfrm flipV="1">
            <a:off x="1817565"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7" name="Rectangle 6">
            <a:extLst>
              <a:ext uri="{FF2B5EF4-FFF2-40B4-BE49-F238E27FC236}">
                <a16:creationId xmlns:a16="http://schemas.microsoft.com/office/drawing/2014/main" id="{DE02A714-08B1-7694-F9A2-12B768767F4B}"/>
              </a:ext>
            </a:extLst>
          </p:cNvPr>
          <p:cNvSpPr/>
          <p:nvPr/>
        </p:nvSpPr>
        <p:spPr>
          <a:xfrm flipV="1">
            <a:off x="3779471"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8" name="Rectangle 7">
            <a:extLst>
              <a:ext uri="{FF2B5EF4-FFF2-40B4-BE49-F238E27FC236}">
                <a16:creationId xmlns:a16="http://schemas.microsoft.com/office/drawing/2014/main" id="{86BA2F8C-1B6F-F127-66B9-0C802D472D5D}"/>
              </a:ext>
            </a:extLst>
          </p:cNvPr>
          <p:cNvSpPr/>
          <p:nvPr/>
        </p:nvSpPr>
        <p:spPr>
          <a:xfrm flipV="1">
            <a:off x="4760424"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9" name="Rectangle 8">
            <a:extLst>
              <a:ext uri="{FF2B5EF4-FFF2-40B4-BE49-F238E27FC236}">
                <a16:creationId xmlns:a16="http://schemas.microsoft.com/office/drawing/2014/main" id="{649399EC-55A0-054E-D370-2C90B14264C1}"/>
              </a:ext>
            </a:extLst>
          </p:cNvPr>
          <p:cNvSpPr/>
          <p:nvPr/>
        </p:nvSpPr>
        <p:spPr>
          <a:xfrm flipV="1">
            <a:off x="5741377"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0" name="Rectangle 9">
            <a:extLst>
              <a:ext uri="{FF2B5EF4-FFF2-40B4-BE49-F238E27FC236}">
                <a16:creationId xmlns:a16="http://schemas.microsoft.com/office/drawing/2014/main" id="{EA2C4874-7B6F-44B4-3CD3-F3D6E8FA868B}"/>
              </a:ext>
            </a:extLst>
          </p:cNvPr>
          <p:cNvSpPr/>
          <p:nvPr/>
        </p:nvSpPr>
        <p:spPr>
          <a:xfrm flipV="1">
            <a:off x="6722330"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1" name="Rectangle 10">
            <a:extLst>
              <a:ext uri="{FF2B5EF4-FFF2-40B4-BE49-F238E27FC236}">
                <a16:creationId xmlns:a16="http://schemas.microsoft.com/office/drawing/2014/main" id="{BB2E1037-D31F-F63C-E911-D7C9FD37519F}"/>
              </a:ext>
            </a:extLst>
          </p:cNvPr>
          <p:cNvSpPr/>
          <p:nvPr/>
        </p:nvSpPr>
        <p:spPr>
          <a:xfrm flipV="1">
            <a:off x="2798518"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2" name="Rectangle 11">
            <a:extLst>
              <a:ext uri="{FF2B5EF4-FFF2-40B4-BE49-F238E27FC236}">
                <a16:creationId xmlns:a16="http://schemas.microsoft.com/office/drawing/2014/main" id="{227BA77D-BC8D-1B86-659B-D2A2F97FF093}"/>
              </a:ext>
            </a:extLst>
          </p:cNvPr>
          <p:cNvSpPr/>
          <p:nvPr/>
        </p:nvSpPr>
        <p:spPr>
          <a:xfrm flipV="1">
            <a:off x="836612" y="6493176"/>
            <a:ext cx="846440" cy="4571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3" name="Rectangle 12">
            <a:extLst>
              <a:ext uri="{FF2B5EF4-FFF2-40B4-BE49-F238E27FC236}">
                <a16:creationId xmlns:a16="http://schemas.microsoft.com/office/drawing/2014/main" id="{F53FE2A3-CAE9-B5DD-7797-DE0240981FDA}"/>
              </a:ext>
            </a:extLst>
          </p:cNvPr>
          <p:cNvSpPr/>
          <p:nvPr/>
        </p:nvSpPr>
        <p:spPr>
          <a:xfrm flipV="1">
            <a:off x="868423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4" name="Rectangle 13">
            <a:extLst>
              <a:ext uri="{FF2B5EF4-FFF2-40B4-BE49-F238E27FC236}">
                <a16:creationId xmlns:a16="http://schemas.microsoft.com/office/drawing/2014/main" id="{17C719B9-7180-4940-EF4E-EBB38E872C20}"/>
              </a:ext>
            </a:extLst>
          </p:cNvPr>
          <p:cNvSpPr/>
          <p:nvPr/>
        </p:nvSpPr>
        <p:spPr>
          <a:xfrm flipV="1">
            <a:off x="9665189"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5" name="Rectangle 14">
            <a:extLst>
              <a:ext uri="{FF2B5EF4-FFF2-40B4-BE49-F238E27FC236}">
                <a16:creationId xmlns:a16="http://schemas.microsoft.com/office/drawing/2014/main" id="{D95B32CB-295E-9210-84CA-BE4D0488E5D1}"/>
              </a:ext>
            </a:extLst>
          </p:cNvPr>
          <p:cNvSpPr/>
          <p:nvPr/>
        </p:nvSpPr>
        <p:spPr>
          <a:xfrm flipV="1">
            <a:off x="1064614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6" name="Rectangle 15">
            <a:extLst>
              <a:ext uri="{FF2B5EF4-FFF2-40B4-BE49-F238E27FC236}">
                <a16:creationId xmlns:a16="http://schemas.microsoft.com/office/drawing/2014/main" id="{DB3B90F8-1E9B-1898-26D5-5CCD31CA5298}"/>
              </a:ext>
            </a:extLst>
          </p:cNvPr>
          <p:cNvSpPr/>
          <p:nvPr/>
        </p:nvSpPr>
        <p:spPr>
          <a:xfrm flipV="1">
            <a:off x="7703283"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Tree>
    <p:extLst>
      <p:ext uri="{BB962C8B-B14F-4D97-AF65-F5344CB8AC3E}">
        <p14:creationId xmlns:p14="http://schemas.microsoft.com/office/powerpoint/2010/main" val="2328237851"/>
      </p:ext>
    </p:extLst>
  </p:cSld>
  <p:clrMapOvr>
    <a:masterClrMapping/>
  </p:clrMapOvr>
  <mc:AlternateContent xmlns:mc="http://schemas.openxmlformats.org/markup-compatibility/2006">
    <mc:Choice xmlns:p14="http://schemas.microsoft.com/office/powerpoint/2010/main" Requires="p14">
      <p:transition spd="slow" p14:dur="2000" advTm="4302"/>
    </mc:Choice>
    <mc:Fallback>
      <p:transition spd="slow" advTm="4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left)">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2B8BFA-4223-917B-FB54-635B59BA06F3}"/>
              </a:ext>
            </a:extLst>
          </p:cNvPr>
          <p:cNvSpPr>
            <a:spLocks noGrp="1"/>
          </p:cNvSpPr>
          <p:nvPr>
            <p:ph type="title"/>
          </p:nvPr>
        </p:nvSpPr>
        <p:spPr/>
        <p:txBody>
          <a:bodyPr>
            <a:noAutofit/>
          </a:bodyPr>
          <a:lstStyle/>
          <a:p>
            <a:r>
              <a:rPr lang="en-US" sz="4800" dirty="0" err="1"/>
              <a:t>Grafer</a:t>
            </a:r>
            <a:r>
              <a:rPr lang="en-US" sz="4800" dirty="0"/>
              <a:t> </a:t>
            </a:r>
            <a:r>
              <a:rPr lang="en-US" sz="4800" dirty="0" err="1"/>
              <a:t>i</a:t>
            </a:r>
            <a:r>
              <a:rPr lang="en-US" sz="4800" dirty="0"/>
              <a:t> </a:t>
            </a:r>
            <a:r>
              <a:rPr lang="en-US" sz="4800" dirty="0" err="1"/>
              <a:t>samme</a:t>
            </a:r>
            <a:r>
              <a:rPr lang="en-US" sz="4800" dirty="0"/>
              <a:t> </a:t>
            </a:r>
            <a:r>
              <a:rPr lang="en-US" sz="4800" dirty="0" err="1"/>
              <a:t>farvetema</a:t>
            </a:r>
            <a:r>
              <a:rPr lang="en-US" sz="4800" dirty="0"/>
              <a:t> med </a:t>
            </a:r>
            <a:r>
              <a:rPr lang="en-US" sz="4800" dirty="0" err="1"/>
              <a:t>forsinkelse</a:t>
            </a:r>
            <a:endParaRPr lang="en-DK" sz="4800" dirty="0"/>
          </a:p>
        </p:txBody>
      </p:sp>
      <p:sp>
        <p:nvSpPr>
          <p:cNvPr id="5" name="Content Placeholder 4">
            <a:extLst>
              <a:ext uri="{FF2B5EF4-FFF2-40B4-BE49-F238E27FC236}">
                <a16:creationId xmlns:a16="http://schemas.microsoft.com/office/drawing/2014/main" id="{BB801BE9-5FC8-0218-778C-6F1C8E2FA411}"/>
              </a:ext>
            </a:extLst>
          </p:cNvPr>
          <p:cNvSpPr>
            <a:spLocks noGrp="1"/>
          </p:cNvSpPr>
          <p:nvPr>
            <p:ph sz="half" idx="2"/>
          </p:nvPr>
        </p:nvSpPr>
        <p:spPr>
          <a:xfrm>
            <a:off x="836612" y="2723464"/>
            <a:ext cx="4860000" cy="2852103"/>
          </a:xfrm>
        </p:spPr>
        <p:txBody>
          <a:bodyPr>
            <a:normAutofit/>
          </a:bodyPr>
          <a:lstStyle/>
          <a:p>
            <a:pPr marL="0" lvl="1" indent="0">
              <a:buNone/>
            </a:pPr>
            <a:r>
              <a:rPr lang="en-US" dirty="0" err="1"/>
              <a:t>Simpelt</a:t>
            </a:r>
            <a:r>
              <a:rPr lang="en-US" dirty="0"/>
              <a:t> </a:t>
            </a:r>
            <a:r>
              <a:rPr lang="en-US" dirty="0" err="1"/>
              <a:t>og</a:t>
            </a:r>
            <a:r>
              <a:rPr lang="en-US" dirty="0"/>
              <a:t> </a:t>
            </a:r>
            <a:r>
              <a:rPr lang="en-US" dirty="0" err="1"/>
              <a:t>overskueligt</a:t>
            </a:r>
            <a:endParaRPr lang="en-US" dirty="0"/>
          </a:p>
          <a:p>
            <a:pPr marL="0" indent="0">
              <a:buNone/>
            </a:pPr>
            <a:r>
              <a:rPr lang="en-US" dirty="0"/>
              <a:t>Denne simple </a:t>
            </a:r>
            <a:r>
              <a:rPr lang="en-US" dirty="0" err="1"/>
              <a:t>Powerpoint</a:t>
            </a:r>
            <a:r>
              <a:rPr lang="en-US" dirty="0"/>
              <a:t> </a:t>
            </a:r>
            <a:r>
              <a:rPr lang="en-US" dirty="0" err="1"/>
              <a:t>præsentation</a:t>
            </a:r>
            <a:r>
              <a:rPr lang="en-US" dirty="0"/>
              <a:t> er </a:t>
            </a:r>
            <a:r>
              <a:rPr lang="en-US" dirty="0" err="1"/>
              <a:t>holdt</a:t>
            </a:r>
            <a:r>
              <a:rPr lang="en-US" dirty="0"/>
              <a:t> I </a:t>
            </a:r>
            <a:r>
              <a:rPr lang="en-US" dirty="0" err="1"/>
              <a:t>grønne</a:t>
            </a:r>
            <a:r>
              <a:rPr lang="en-US" dirty="0"/>
              <a:t> </a:t>
            </a:r>
            <a:r>
              <a:rPr lang="en-US" dirty="0" err="1"/>
              <a:t>farver</a:t>
            </a:r>
            <a:r>
              <a:rPr lang="en-US" dirty="0"/>
              <a:t> med </a:t>
            </a:r>
            <a:r>
              <a:rPr lang="en-US" dirty="0" err="1"/>
              <a:t>masser</a:t>
            </a:r>
            <a:r>
              <a:rPr lang="en-US" dirty="0"/>
              <a:t> </a:t>
            </a:r>
            <a:r>
              <a:rPr lang="en-US" dirty="0" err="1"/>
              <a:t>af</a:t>
            </a:r>
            <a:r>
              <a:rPr lang="en-US" dirty="0"/>
              <a:t> </a:t>
            </a:r>
            <a:r>
              <a:rPr lang="en-US" dirty="0" err="1"/>
              <a:t>luft</a:t>
            </a:r>
            <a:r>
              <a:rPr lang="en-US" dirty="0"/>
              <a:t> </a:t>
            </a:r>
            <a:r>
              <a:rPr lang="en-US" dirty="0" err="1"/>
              <a:t>omkring</a:t>
            </a:r>
            <a:r>
              <a:rPr lang="en-US" dirty="0"/>
              <a:t>.</a:t>
            </a:r>
          </a:p>
          <a:p>
            <a:pPr marL="0" lvl="4" indent="0">
              <a:buNone/>
            </a:pPr>
            <a:r>
              <a:rPr lang="en-US" dirty="0"/>
              <a:t>Det </a:t>
            </a:r>
            <a:r>
              <a:rPr lang="en-US" dirty="0" err="1"/>
              <a:t>kan</a:t>
            </a:r>
            <a:r>
              <a:rPr lang="en-US" dirty="0"/>
              <a:t> </a:t>
            </a:r>
            <a:r>
              <a:rPr lang="en-US" dirty="0" err="1"/>
              <a:t>nogen</a:t>
            </a:r>
            <a:r>
              <a:rPr lang="en-US" dirty="0"/>
              <a:t> </a:t>
            </a:r>
            <a:r>
              <a:rPr lang="en-US" dirty="0" err="1"/>
              <a:t>gange</a:t>
            </a:r>
            <a:r>
              <a:rPr lang="en-US" dirty="0"/>
              <a:t> </a:t>
            </a:r>
            <a:r>
              <a:rPr lang="en-US" dirty="0" err="1"/>
              <a:t>betale</a:t>
            </a:r>
            <a:r>
              <a:rPr lang="en-US" dirty="0"/>
              <a:t> sig at </a:t>
            </a:r>
            <a:r>
              <a:rPr lang="en-US" dirty="0" err="1"/>
              <a:t>sprede</a:t>
            </a:r>
            <a:r>
              <a:rPr lang="en-US" dirty="0"/>
              <a:t> et </a:t>
            </a:r>
            <a:r>
              <a:rPr lang="en-US" dirty="0" err="1"/>
              <a:t>tekstpakket</a:t>
            </a:r>
            <a:r>
              <a:rPr lang="en-US" dirty="0"/>
              <a:t> slide over </a:t>
            </a:r>
            <a:r>
              <a:rPr lang="en-US" dirty="0" err="1"/>
              <a:t>flere</a:t>
            </a:r>
            <a:r>
              <a:rPr lang="en-US" dirty="0"/>
              <a:t> slides. </a:t>
            </a:r>
            <a:r>
              <a:rPr lang="en-US" dirty="0" err="1"/>
              <a:t>Meget</a:t>
            </a:r>
            <a:r>
              <a:rPr lang="en-US" dirty="0"/>
              <a:t> mere </a:t>
            </a:r>
            <a:r>
              <a:rPr lang="en-US" dirty="0" err="1"/>
              <a:t>overskueligt</a:t>
            </a:r>
            <a:r>
              <a:rPr lang="en-US" dirty="0"/>
              <a:t> for </a:t>
            </a:r>
            <a:r>
              <a:rPr lang="en-US" dirty="0" err="1"/>
              <a:t>beskueren</a:t>
            </a:r>
            <a:r>
              <a:rPr lang="en-US" dirty="0"/>
              <a:t> </a:t>
            </a:r>
            <a:r>
              <a:rPr lang="en-US" dirty="0" err="1"/>
              <a:t>og</a:t>
            </a:r>
            <a:r>
              <a:rPr lang="en-US" dirty="0"/>
              <a:t> </a:t>
            </a:r>
            <a:r>
              <a:rPr lang="en-US" dirty="0" err="1"/>
              <a:t>ofte</a:t>
            </a:r>
            <a:r>
              <a:rPr lang="en-US" dirty="0"/>
              <a:t> </a:t>
            </a:r>
            <a:r>
              <a:rPr lang="en-US" dirty="0" err="1"/>
              <a:t>også</a:t>
            </a:r>
            <a:r>
              <a:rPr lang="en-US" dirty="0"/>
              <a:t> </a:t>
            </a:r>
            <a:r>
              <a:rPr lang="en-US" dirty="0" err="1"/>
              <a:t>lettere</a:t>
            </a:r>
            <a:r>
              <a:rPr lang="en-US" dirty="0"/>
              <a:t> for </a:t>
            </a:r>
            <a:r>
              <a:rPr lang="en-US" dirty="0" err="1"/>
              <a:t>fremviseren</a:t>
            </a:r>
            <a:r>
              <a:rPr lang="en-US" dirty="0"/>
              <a:t> at </a:t>
            </a:r>
            <a:r>
              <a:rPr lang="en-US" dirty="0" err="1"/>
              <a:t>overskue</a:t>
            </a:r>
            <a:r>
              <a:rPr lang="en-US" dirty="0"/>
              <a:t>.</a:t>
            </a:r>
          </a:p>
          <a:p>
            <a:pPr marL="0" indent="0">
              <a:buNone/>
            </a:pPr>
            <a:r>
              <a:rPr lang="en-US" dirty="0" err="1"/>
              <a:t>Jeg</a:t>
            </a:r>
            <a:r>
              <a:rPr lang="en-US" dirty="0"/>
              <a:t> </a:t>
            </a:r>
            <a:r>
              <a:rPr lang="en-US" dirty="0" err="1"/>
              <a:t>har</a:t>
            </a:r>
            <a:r>
              <a:rPr lang="en-US" dirty="0"/>
              <a:t> sat </a:t>
            </a:r>
            <a:r>
              <a:rPr lang="en-US" dirty="0" err="1"/>
              <a:t>en</a:t>
            </a:r>
            <a:r>
              <a:rPr lang="en-US" dirty="0"/>
              <a:t> </a:t>
            </a:r>
            <a:r>
              <a:rPr lang="en-US" dirty="0" err="1"/>
              <a:t>lille</a:t>
            </a:r>
            <a:r>
              <a:rPr lang="en-US" dirty="0"/>
              <a:t> </a:t>
            </a:r>
            <a:r>
              <a:rPr lang="en-US" dirty="0" err="1"/>
              <a:t>forsinkelse</a:t>
            </a:r>
            <a:r>
              <a:rPr lang="en-US" dirty="0"/>
              <a:t> </a:t>
            </a:r>
            <a:r>
              <a:rPr lang="en-US" dirty="0" err="1"/>
              <a:t>ind</a:t>
            </a:r>
            <a:r>
              <a:rPr lang="en-US" dirty="0"/>
              <a:t> </a:t>
            </a:r>
            <a:r>
              <a:rPr lang="en-US" dirty="0" err="1"/>
              <a:t>ved</a:t>
            </a:r>
            <a:r>
              <a:rPr lang="en-US" dirty="0"/>
              <a:t> </a:t>
            </a:r>
            <a:r>
              <a:rPr lang="en-US" dirty="0" err="1"/>
              <a:t>hvert</a:t>
            </a:r>
            <a:r>
              <a:rPr lang="en-US" dirty="0"/>
              <a:t> </a:t>
            </a:r>
            <a:r>
              <a:rPr lang="en-US" dirty="0" err="1"/>
              <a:t>slideskift</a:t>
            </a:r>
            <a:r>
              <a:rPr lang="en-US" dirty="0"/>
              <a:t> </a:t>
            </a:r>
            <a:r>
              <a:rPr lang="en-US" dirty="0" err="1"/>
              <a:t>så</a:t>
            </a:r>
            <a:r>
              <a:rPr lang="en-US" dirty="0"/>
              <a:t> det </a:t>
            </a:r>
            <a:r>
              <a:rPr lang="en-US" dirty="0" err="1"/>
              <a:t>bliver</a:t>
            </a:r>
            <a:r>
              <a:rPr lang="en-US" dirty="0"/>
              <a:t> </a:t>
            </a:r>
            <a:r>
              <a:rPr lang="en-US" dirty="0" err="1"/>
              <a:t>en</a:t>
            </a:r>
            <a:r>
              <a:rPr lang="en-US" dirty="0"/>
              <a:t> mere </a:t>
            </a:r>
            <a:r>
              <a:rPr lang="en-US" dirty="0" err="1"/>
              <a:t>komfortabel</a:t>
            </a:r>
            <a:r>
              <a:rPr lang="en-US" dirty="0"/>
              <a:t> </a:t>
            </a:r>
            <a:r>
              <a:rPr lang="en-US" dirty="0" err="1"/>
              <a:t>overgang</a:t>
            </a:r>
            <a:r>
              <a:rPr lang="en-US" dirty="0"/>
              <a:t> </a:t>
            </a:r>
            <a:r>
              <a:rPr lang="en-US" dirty="0" err="1"/>
              <a:t>fra</a:t>
            </a:r>
            <a:r>
              <a:rPr lang="en-US" dirty="0"/>
              <a:t> slide </a:t>
            </a:r>
            <a:r>
              <a:rPr lang="en-US" dirty="0" err="1"/>
              <a:t>til</a:t>
            </a:r>
            <a:r>
              <a:rPr lang="en-US" dirty="0"/>
              <a:t> slide.</a:t>
            </a:r>
          </a:p>
          <a:p>
            <a:pPr marL="0" indent="0">
              <a:buNone/>
            </a:pPr>
            <a:r>
              <a:rPr lang="en-US" dirty="0" err="1"/>
              <a:t>Fontstørrelserne</a:t>
            </a:r>
            <a:r>
              <a:rPr lang="en-US" dirty="0"/>
              <a:t> er </a:t>
            </a:r>
            <a:r>
              <a:rPr lang="en-US" dirty="0" err="1"/>
              <a:t>er</a:t>
            </a:r>
            <a:r>
              <a:rPr lang="en-US" dirty="0"/>
              <a:t> </a:t>
            </a:r>
            <a:r>
              <a:rPr lang="en-US" dirty="0" err="1"/>
              <a:t>gjordt</a:t>
            </a:r>
            <a:r>
              <a:rPr lang="en-US" dirty="0"/>
              <a:t> </a:t>
            </a:r>
            <a:r>
              <a:rPr lang="en-US" dirty="0" err="1"/>
              <a:t>mindre</a:t>
            </a:r>
            <a:r>
              <a:rPr lang="en-US" dirty="0"/>
              <a:t> for at </a:t>
            </a:r>
            <a:r>
              <a:rPr lang="en-US" dirty="0" err="1"/>
              <a:t>få</a:t>
            </a:r>
            <a:r>
              <a:rPr lang="en-US" dirty="0"/>
              <a:t> et mere </a:t>
            </a:r>
            <a:r>
              <a:rPr lang="en-US" dirty="0" err="1"/>
              <a:t>luftigt</a:t>
            </a:r>
            <a:r>
              <a:rPr lang="en-US" dirty="0"/>
              <a:t> layout.</a:t>
            </a:r>
          </a:p>
          <a:p>
            <a:endParaRPr lang="en-US" dirty="0"/>
          </a:p>
        </p:txBody>
      </p:sp>
      <p:graphicFrame>
        <p:nvGraphicFramePr>
          <p:cNvPr id="9" name="Content Placeholder 8">
            <a:extLst>
              <a:ext uri="{FF2B5EF4-FFF2-40B4-BE49-F238E27FC236}">
                <a16:creationId xmlns:a16="http://schemas.microsoft.com/office/drawing/2014/main" id="{66340161-DAF0-DA81-0BC9-B95A733C728C}"/>
              </a:ext>
            </a:extLst>
          </p:cNvPr>
          <p:cNvGraphicFramePr>
            <a:graphicFrameLocks noGrp="1"/>
          </p:cNvGraphicFramePr>
          <p:nvPr>
            <p:ph sz="quarter" idx="4"/>
            <p:extLst>
              <p:ext uri="{D42A27DB-BD31-4B8C-83A1-F6EECF244321}">
                <p14:modId xmlns:p14="http://schemas.microsoft.com/office/powerpoint/2010/main" val="30136379"/>
              </p:ext>
            </p:extLst>
          </p:nvPr>
        </p:nvGraphicFramePr>
        <p:xfrm>
          <a:off x="6531896" y="1792705"/>
          <a:ext cx="4823492" cy="4080711"/>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
            <a:extLst>
              <a:ext uri="{FF2B5EF4-FFF2-40B4-BE49-F238E27FC236}">
                <a16:creationId xmlns:a16="http://schemas.microsoft.com/office/drawing/2014/main" id="{2CA475A3-D4B4-6ADF-E777-E87F5DE4C940}"/>
              </a:ext>
            </a:extLst>
          </p:cNvPr>
          <p:cNvSpPr/>
          <p:nvPr/>
        </p:nvSpPr>
        <p:spPr>
          <a:xfrm flipV="1">
            <a:off x="1817565" y="6493176"/>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 name="Rectangle 2">
            <a:extLst>
              <a:ext uri="{FF2B5EF4-FFF2-40B4-BE49-F238E27FC236}">
                <a16:creationId xmlns:a16="http://schemas.microsoft.com/office/drawing/2014/main" id="{8D95048A-DA81-416C-763B-2B8ADED0EA9B}"/>
              </a:ext>
            </a:extLst>
          </p:cNvPr>
          <p:cNvSpPr/>
          <p:nvPr/>
        </p:nvSpPr>
        <p:spPr>
          <a:xfrm flipV="1">
            <a:off x="3779471"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6" name="Rectangle 5">
            <a:extLst>
              <a:ext uri="{FF2B5EF4-FFF2-40B4-BE49-F238E27FC236}">
                <a16:creationId xmlns:a16="http://schemas.microsoft.com/office/drawing/2014/main" id="{86E1C8FB-2F47-175F-000C-3508B9D5EBD9}"/>
              </a:ext>
            </a:extLst>
          </p:cNvPr>
          <p:cNvSpPr/>
          <p:nvPr/>
        </p:nvSpPr>
        <p:spPr>
          <a:xfrm flipV="1">
            <a:off x="4760424"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7" name="Rectangle 6">
            <a:extLst>
              <a:ext uri="{FF2B5EF4-FFF2-40B4-BE49-F238E27FC236}">
                <a16:creationId xmlns:a16="http://schemas.microsoft.com/office/drawing/2014/main" id="{B8579126-E192-4F68-AF52-FE943DDABAD7}"/>
              </a:ext>
            </a:extLst>
          </p:cNvPr>
          <p:cNvSpPr/>
          <p:nvPr/>
        </p:nvSpPr>
        <p:spPr>
          <a:xfrm flipV="1">
            <a:off x="5741377"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8" name="Rectangle 7">
            <a:extLst>
              <a:ext uri="{FF2B5EF4-FFF2-40B4-BE49-F238E27FC236}">
                <a16:creationId xmlns:a16="http://schemas.microsoft.com/office/drawing/2014/main" id="{7AB2591E-4701-3FC8-D627-EF6E6C7C7A2A}"/>
              </a:ext>
            </a:extLst>
          </p:cNvPr>
          <p:cNvSpPr/>
          <p:nvPr/>
        </p:nvSpPr>
        <p:spPr>
          <a:xfrm flipV="1">
            <a:off x="6722330"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0" name="Rectangle 9">
            <a:extLst>
              <a:ext uri="{FF2B5EF4-FFF2-40B4-BE49-F238E27FC236}">
                <a16:creationId xmlns:a16="http://schemas.microsoft.com/office/drawing/2014/main" id="{97F98E25-C9E2-E95F-838B-1BFF7AAD2CEE}"/>
              </a:ext>
            </a:extLst>
          </p:cNvPr>
          <p:cNvSpPr/>
          <p:nvPr/>
        </p:nvSpPr>
        <p:spPr>
          <a:xfrm flipV="1">
            <a:off x="2798518"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1" name="Rectangle 10">
            <a:extLst>
              <a:ext uri="{FF2B5EF4-FFF2-40B4-BE49-F238E27FC236}">
                <a16:creationId xmlns:a16="http://schemas.microsoft.com/office/drawing/2014/main" id="{07F09A52-10F9-9C60-C81F-67BFEA7B99C5}"/>
              </a:ext>
            </a:extLst>
          </p:cNvPr>
          <p:cNvSpPr/>
          <p:nvPr/>
        </p:nvSpPr>
        <p:spPr>
          <a:xfrm flipV="1">
            <a:off x="836612"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2" name="Rectangle 11">
            <a:extLst>
              <a:ext uri="{FF2B5EF4-FFF2-40B4-BE49-F238E27FC236}">
                <a16:creationId xmlns:a16="http://schemas.microsoft.com/office/drawing/2014/main" id="{4CCEC375-C5B1-3540-1E08-D1D071E8CC19}"/>
              </a:ext>
            </a:extLst>
          </p:cNvPr>
          <p:cNvSpPr/>
          <p:nvPr/>
        </p:nvSpPr>
        <p:spPr>
          <a:xfrm flipV="1">
            <a:off x="868423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3" name="Rectangle 12">
            <a:extLst>
              <a:ext uri="{FF2B5EF4-FFF2-40B4-BE49-F238E27FC236}">
                <a16:creationId xmlns:a16="http://schemas.microsoft.com/office/drawing/2014/main" id="{5A8073BE-77D6-A584-99FB-3EA1C9BC1D47}"/>
              </a:ext>
            </a:extLst>
          </p:cNvPr>
          <p:cNvSpPr/>
          <p:nvPr/>
        </p:nvSpPr>
        <p:spPr>
          <a:xfrm flipV="1">
            <a:off x="9665189"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4" name="Rectangle 13">
            <a:extLst>
              <a:ext uri="{FF2B5EF4-FFF2-40B4-BE49-F238E27FC236}">
                <a16:creationId xmlns:a16="http://schemas.microsoft.com/office/drawing/2014/main" id="{E102FAC7-2673-C694-8569-408B7155545D}"/>
              </a:ext>
            </a:extLst>
          </p:cNvPr>
          <p:cNvSpPr/>
          <p:nvPr/>
        </p:nvSpPr>
        <p:spPr>
          <a:xfrm flipV="1">
            <a:off x="1064614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5" name="Rectangle 14">
            <a:extLst>
              <a:ext uri="{FF2B5EF4-FFF2-40B4-BE49-F238E27FC236}">
                <a16:creationId xmlns:a16="http://schemas.microsoft.com/office/drawing/2014/main" id="{8DE6ECA9-7E2E-F137-09FA-22BB35B353C5}"/>
              </a:ext>
            </a:extLst>
          </p:cNvPr>
          <p:cNvSpPr/>
          <p:nvPr/>
        </p:nvSpPr>
        <p:spPr>
          <a:xfrm flipV="1">
            <a:off x="7703283"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Tree>
    <p:extLst>
      <p:ext uri="{BB962C8B-B14F-4D97-AF65-F5344CB8AC3E}">
        <p14:creationId xmlns:p14="http://schemas.microsoft.com/office/powerpoint/2010/main" val="4196514593"/>
      </p:ext>
    </p:extLst>
  </p:cSld>
  <p:clrMapOvr>
    <a:masterClrMapping/>
  </p:clrMapOvr>
  <mc:AlternateContent xmlns:mc="http://schemas.openxmlformats.org/markup-compatibility/2006">
    <mc:Choice xmlns:p14="http://schemas.microsoft.com/office/powerpoint/2010/main" Requires="p14">
      <p:transition spd="slow" p14:dur="2000" advTm="6153"/>
    </mc:Choice>
    <mc:Fallback>
      <p:transition spd="slow" advTm="615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cx1="http://schemas.microsoft.com/office/drawing/2015/9/8/chartex">
        <mc:Choice Requires="cx1">
          <p:graphicFrame>
            <p:nvGraphicFramePr>
              <p:cNvPr id="9" name="Content Placeholder 8">
                <a:extLst>
                  <a:ext uri="{FF2B5EF4-FFF2-40B4-BE49-F238E27FC236}">
                    <a16:creationId xmlns:a16="http://schemas.microsoft.com/office/drawing/2014/main" id="{66340161-DAF0-DA81-0BC9-B95A733C728C}"/>
                  </a:ext>
                </a:extLst>
              </p:cNvPr>
              <p:cNvGraphicFramePr>
                <a:graphicFrameLocks noGrp="1"/>
              </p:cNvGraphicFramePr>
              <p:nvPr>
                <p:ph sz="quarter" idx="4"/>
                <p:extLst>
                  <p:ext uri="{D42A27DB-BD31-4B8C-83A1-F6EECF244321}">
                    <p14:modId xmlns:p14="http://schemas.microsoft.com/office/powerpoint/2010/main" val="3241680220"/>
                  </p:ext>
                </p:extLst>
              </p:nvPr>
            </p:nvGraphicFramePr>
            <p:xfrm>
              <a:off x="697219" y="1838106"/>
              <a:ext cx="4847565" cy="4066089"/>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9" name="Content Placeholder 8">
                <a:extLst>
                  <a:ext uri="{FF2B5EF4-FFF2-40B4-BE49-F238E27FC236}">
                    <a16:creationId xmlns:a16="http://schemas.microsoft.com/office/drawing/2014/main" id="{66340161-DAF0-DA81-0BC9-B95A733C728C}"/>
                  </a:ext>
                </a:extLst>
              </p:cNvPr>
              <p:cNvPicPr>
                <a:picLocks noGrp="1" noRot="1" noChangeAspect="1" noMove="1" noResize="1" noEditPoints="1" noAdjustHandles="1" noChangeArrowheads="1" noChangeShapeType="1"/>
              </p:cNvPicPr>
              <p:nvPr/>
            </p:nvPicPr>
            <p:blipFill>
              <a:blip r:embed="rId3"/>
              <a:stretch>
                <a:fillRect/>
              </a:stretch>
            </p:blipFill>
            <p:spPr>
              <a:xfrm>
                <a:off x="697219" y="1838106"/>
                <a:ext cx="4847565" cy="4066089"/>
              </a:xfrm>
              <a:prstGeom prst="rect">
                <a:avLst/>
              </a:prstGeom>
            </p:spPr>
          </p:pic>
        </mc:Fallback>
      </mc:AlternateContent>
      <p:sp>
        <p:nvSpPr>
          <p:cNvPr id="4" name="Title 3">
            <a:extLst>
              <a:ext uri="{FF2B5EF4-FFF2-40B4-BE49-F238E27FC236}">
                <a16:creationId xmlns:a16="http://schemas.microsoft.com/office/drawing/2014/main" id="{AE2B8BFA-4223-917B-FB54-635B59BA06F3}"/>
              </a:ext>
            </a:extLst>
          </p:cNvPr>
          <p:cNvSpPr>
            <a:spLocks noGrp="1"/>
          </p:cNvSpPr>
          <p:nvPr>
            <p:ph type="title"/>
          </p:nvPr>
        </p:nvSpPr>
        <p:spPr>
          <a:xfrm>
            <a:off x="839788" y="365125"/>
            <a:ext cx="11005848" cy="922483"/>
          </a:xfrm>
        </p:spPr>
        <p:txBody>
          <a:bodyPr/>
          <a:lstStyle/>
          <a:p>
            <a:r>
              <a:rPr lang="en-US" dirty="0" err="1"/>
              <a:t>Grafer</a:t>
            </a:r>
            <a:r>
              <a:rPr lang="en-US" dirty="0"/>
              <a:t> med </a:t>
            </a:r>
            <a:r>
              <a:rPr lang="en-US" dirty="0" err="1"/>
              <a:t>forsinkelse</a:t>
            </a:r>
            <a:r>
              <a:rPr lang="en-US" dirty="0"/>
              <a:t> I to </a:t>
            </a:r>
            <a:r>
              <a:rPr lang="en-US" dirty="0" err="1"/>
              <a:t>tekstspalter</a:t>
            </a:r>
            <a:endParaRPr lang="en-DK" dirty="0"/>
          </a:p>
        </p:txBody>
      </p:sp>
      <p:sp>
        <p:nvSpPr>
          <p:cNvPr id="5" name="Content Placeholder 4">
            <a:extLst>
              <a:ext uri="{FF2B5EF4-FFF2-40B4-BE49-F238E27FC236}">
                <a16:creationId xmlns:a16="http://schemas.microsoft.com/office/drawing/2014/main" id="{BB801BE9-5FC8-0218-778C-6F1C8E2FA411}"/>
              </a:ext>
            </a:extLst>
          </p:cNvPr>
          <p:cNvSpPr>
            <a:spLocks noGrp="1"/>
          </p:cNvSpPr>
          <p:nvPr>
            <p:ph sz="half" idx="2"/>
          </p:nvPr>
        </p:nvSpPr>
        <p:spPr>
          <a:xfrm>
            <a:off x="6436708" y="1946392"/>
            <a:ext cx="4860000" cy="3888000"/>
          </a:xfrm>
        </p:spPr>
        <p:txBody>
          <a:bodyPr numCol="2" spcCol="360000">
            <a:noAutofit/>
          </a:bodyPr>
          <a:lstStyle/>
          <a:p>
            <a:pPr marL="0" lvl="1" indent="0">
              <a:buNone/>
            </a:pPr>
            <a:r>
              <a:rPr lang="en-US" sz="1100" b="1" dirty="0"/>
              <a:t>Pa </a:t>
            </a:r>
            <a:r>
              <a:rPr lang="en-US" sz="1100" b="1" dirty="0" err="1"/>
              <a:t>corehen</a:t>
            </a:r>
            <a:r>
              <a:rPr lang="en-US" sz="1100" b="1" dirty="0"/>
              <a:t> </a:t>
            </a:r>
            <a:r>
              <a:rPr lang="en-US" sz="1100" b="1" dirty="0" err="1"/>
              <a:t>daerum</a:t>
            </a:r>
            <a:r>
              <a:rPr lang="en-US" sz="1100" b="1" dirty="0"/>
              <a:t> as sim </a:t>
            </a:r>
            <a:r>
              <a:rPr lang="en-US" sz="1100" b="1" dirty="0" err="1"/>
              <a:t>volut</a:t>
            </a:r>
            <a:r>
              <a:rPr lang="en-US" sz="1100" b="1" dirty="0"/>
              <a:t> </a:t>
            </a:r>
            <a:r>
              <a:rPr lang="en-US" sz="1100" b="1" dirty="0" err="1"/>
              <a:t>esti</a:t>
            </a:r>
            <a:endParaRPr lang="en-US" sz="1100" b="1" dirty="0"/>
          </a:p>
          <a:p>
            <a:pPr marL="0" indent="0">
              <a:buNone/>
            </a:pPr>
            <a:r>
              <a:rPr lang="en-US" dirty="0"/>
              <a:t>Lam deles </a:t>
            </a:r>
            <a:r>
              <a:rPr lang="en-US" dirty="0" err="1"/>
              <a:t>aut</a:t>
            </a:r>
            <a:r>
              <a:rPr lang="en-US" dirty="0"/>
              <a:t> </a:t>
            </a:r>
            <a:r>
              <a:rPr lang="en-US" dirty="0" err="1"/>
              <a:t>utem</a:t>
            </a:r>
            <a:r>
              <a:rPr lang="en-US" dirty="0"/>
              <a:t> </a:t>
            </a:r>
            <a:r>
              <a:rPr lang="en-US" dirty="0" err="1"/>
              <a:t>est</a:t>
            </a:r>
            <a:r>
              <a:rPr lang="en-US" dirty="0"/>
              <a:t> </a:t>
            </a:r>
            <a:r>
              <a:rPr lang="en-US" dirty="0" err="1"/>
              <a:t>officati</a:t>
            </a:r>
            <a:r>
              <a:rPr lang="en-US" dirty="0"/>
              <a:t> </a:t>
            </a:r>
            <a:r>
              <a:rPr lang="en-US" dirty="0" err="1"/>
              <a:t>incipsu</a:t>
            </a:r>
            <a:r>
              <a:rPr lang="en-US" dirty="0"/>
              <a:t> </a:t>
            </a:r>
            <a:r>
              <a:rPr lang="en-US" dirty="0" err="1"/>
              <a:t>ntiore</a:t>
            </a:r>
            <a:r>
              <a:rPr lang="en-US" dirty="0"/>
              <a:t> </a:t>
            </a:r>
            <a:r>
              <a:rPr lang="en-US" dirty="0" err="1"/>
              <a:t>optaquid</a:t>
            </a:r>
            <a:r>
              <a:rPr lang="en-US" dirty="0"/>
              <a:t> </a:t>
            </a:r>
            <a:r>
              <a:rPr lang="en-US" dirty="0" err="1"/>
              <a:t>quame</a:t>
            </a:r>
            <a:r>
              <a:rPr lang="en-US" dirty="0"/>
              <a:t> vent </a:t>
            </a:r>
            <a:r>
              <a:rPr lang="en-US" dirty="0" err="1"/>
              <a:t>untemporem</a:t>
            </a:r>
            <a:r>
              <a:rPr lang="en-US" dirty="0"/>
              <a:t> </a:t>
            </a:r>
            <a:r>
              <a:rPr lang="en-US" dirty="0" err="1"/>
              <a:t>reperspitis</a:t>
            </a:r>
            <a:r>
              <a:rPr lang="en-US" dirty="0"/>
              <a:t> et </a:t>
            </a:r>
            <a:r>
              <a:rPr lang="en-US" dirty="0" err="1"/>
              <a:t>eumendis</a:t>
            </a:r>
            <a:r>
              <a:rPr lang="en-US" dirty="0"/>
              <a:t> </a:t>
            </a:r>
            <a:r>
              <a:rPr lang="en-US" dirty="0" err="1"/>
              <a:t>dus</a:t>
            </a:r>
            <a:r>
              <a:rPr lang="en-US" dirty="0"/>
              <a:t> et </a:t>
            </a:r>
            <a:r>
              <a:rPr lang="en-US" dirty="0" err="1"/>
              <a:t>eos</a:t>
            </a:r>
            <a:r>
              <a:rPr lang="en-US" dirty="0"/>
              <a:t> </a:t>
            </a:r>
            <a:r>
              <a:rPr lang="en-US" dirty="0" err="1"/>
              <a:t>eumet</a:t>
            </a:r>
            <a:r>
              <a:rPr lang="en-US" dirty="0"/>
              <a:t> </a:t>
            </a:r>
            <a:r>
              <a:rPr lang="en-US" dirty="0" err="1"/>
              <a:t>molorum</a:t>
            </a:r>
            <a:r>
              <a:rPr lang="en-US" dirty="0"/>
              <a:t> lant </a:t>
            </a:r>
            <a:r>
              <a:rPr lang="en-US" dirty="0" err="1"/>
              <a:t>vendel</a:t>
            </a:r>
            <a:r>
              <a:rPr lang="en-US" dirty="0"/>
              <a:t> </a:t>
            </a:r>
            <a:r>
              <a:rPr lang="en-US" dirty="0" err="1"/>
              <a:t>eum</a:t>
            </a:r>
            <a:r>
              <a:rPr lang="en-US" dirty="0"/>
              <a:t> </a:t>
            </a:r>
            <a:r>
              <a:rPr lang="en-US" dirty="0" err="1"/>
              <a:t>debis</a:t>
            </a:r>
            <a:r>
              <a:rPr lang="en-US" dirty="0"/>
              <a:t> </a:t>
            </a:r>
            <a:r>
              <a:rPr lang="en-US" dirty="0" err="1"/>
              <a:t>aut</a:t>
            </a:r>
            <a:r>
              <a:rPr lang="en-US" dirty="0"/>
              <a:t> </a:t>
            </a:r>
            <a:r>
              <a:rPr lang="en-US" dirty="0" err="1"/>
              <a:t>omnim</a:t>
            </a:r>
            <a:r>
              <a:rPr lang="en-US" dirty="0"/>
              <a:t> re </a:t>
            </a:r>
            <a:r>
              <a:rPr lang="en-US" dirty="0" err="1"/>
              <a:t>molorio</a:t>
            </a:r>
            <a:r>
              <a:rPr lang="en-US" dirty="0"/>
              <a:t> </a:t>
            </a:r>
            <a:r>
              <a:rPr lang="en-US" dirty="0" err="1"/>
              <a:t>nempera</a:t>
            </a:r>
            <a:r>
              <a:rPr lang="en-US" dirty="0"/>
              <a:t> </a:t>
            </a:r>
            <a:r>
              <a:rPr lang="en-US" dirty="0" err="1"/>
              <a:t>dest</a:t>
            </a:r>
            <a:r>
              <a:rPr lang="en-US" dirty="0"/>
              <a:t>, </a:t>
            </a:r>
            <a:r>
              <a:rPr lang="en-US" dirty="0" err="1"/>
              <a:t>corepeliat</a:t>
            </a:r>
            <a:r>
              <a:rPr lang="en-US" dirty="0"/>
              <a:t> mil in prem que </a:t>
            </a:r>
            <a:r>
              <a:rPr lang="en-US" dirty="0" err="1"/>
              <a:t>dunduciam</a:t>
            </a:r>
            <a:r>
              <a:rPr lang="en-US" dirty="0"/>
              <a:t>, </a:t>
            </a:r>
            <a:r>
              <a:rPr lang="en-US" dirty="0" err="1"/>
              <a:t>optatium</a:t>
            </a:r>
            <a:r>
              <a:rPr lang="en-US" dirty="0"/>
              <a:t> </a:t>
            </a:r>
            <a:r>
              <a:rPr lang="en-US" dirty="0" err="1"/>
              <a:t>sint</a:t>
            </a:r>
            <a:r>
              <a:rPr lang="en-US" dirty="0"/>
              <a:t> es </a:t>
            </a:r>
            <a:r>
              <a:rPr lang="en-US" dirty="0" err="1"/>
              <a:t>dolo</a:t>
            </a:r>
            <a:r>
              <a:rPr lang="en-US" dirty="0"/>
              <a:t> </a:t>
            </a:r>
            <a:r>
              <a:rPr lang="en-US" dirty="0" err="1"/>
              <a:t>voluptatem</a:t>
            </a:r>
            <a:r>
              <a:rPr lang="en-US" dirty="0"/>
              <a:t>. </a:t>
            </a:r>
            <a:r>
              <a:rPr lang="en-US" dirty="0" err="1"/>
              <a:t>Porepro</a:t>
            </a:r>
            <a:r>
              <a:rPr lang="en-US" dirty="0"/>
              <a:t> </a:t>
            </a:r>
            <a:r>
              <a:rPr lang="en-US" dirty="0" err="1"/>
              <a:t>dendeni</a:t>
            </a:r>
            <a:r>
              <a:rPr lang="en-US" dirty="0"/>
              <a:t> </a:t>
            </a:r>
            <a:r>
              <a:rPr lang="en-US" dirty="0" err="1"/>
              <a:t>molora</a:t>
            </a:r>
            <a:r>
              <a:rPr lang="en-US" dirty="0"/>
              <a:t> </a:t>
            </a:r>
            <a:r>
              <a:rPr lang="en-US" dirty="0" err="1"/>
              <a:t>nonem</a:t>
            </a:r>
            <a:r>
              <a:rPr lang="en-US" dirty="0"/>
              <a:t> rem </a:t>
            </a:r>
            <a:r>
              <a:rPr lang="en-US" dirty="0" err="1"/>
              <a:t>elendiorae</a:t>
            </a:r>
            <a:r>
              <a:rPr lang="en-US" dirty="0"/>
              <a:t> solo </a:t>
            </a:r>
            <a:r>
              <a:rPr lang="en-US" dirty="0" err="1"/>
              <a:t>dolupic</a:t>
            </a:r>
            <a:r>
              <a:rPr lang="en-US" dirty="0"/>
              <a:t> </a:t>
            </a:r>
            <a:r>
              <a:rPr lang="en-US" dirty="0" err="1"/>
              <a:t>ieniendestis</a:t>
            </a:r>
            <a:r>
              <a:rPr lang="en-US" dirty="0"/>
              <a:t> </a:t>
            </a:r>
            <a:r>
              <a:rPr lang="en-US" dirty="0" err="1"/>
              <a:t>esedi</a:t>
            </a:r>
            <a:r>
              <a:rPr lang="en-US" dirty="0"/>
              <a:t> </a:t>
            </a:r>
            <a:r>
              <a:rPr lang="en-US" dirty="0" err="1"/>
              <a:t>dolutem</a:t>
            </a:r>
            <a:r>
              <a:rPr lang="en-US" dirty="0"/>
              <a:t> lit </a:t>
            </a:r>
            <a:r>
              <a:rPr lang="en-US" dirty="0" err="1"/>
              <a:t>etus</a:t>
            </a:r>
            <a:r>
              <a:rPr lang="en-US" dirty="0"/>
              <a:t> </a:t>
            </a:r>
            <a:r>
              <a:rPr lang="en-US" dirty="0" err="1"/>
              <a:t>dolloriantia</a:t>
            </a:r>
            <a:r>
              <a:rPr lang="en-US" dirty="0"/>
              <a:t> </a:t>
            </a:r>
            <a:r>
              <a:rPr lang="en-US" dirty="0" err="1"/>
              <a:t>volecaectur</a:t>
            </a:r>
            <a:r>
              <a:rPr lang="en-US" dirty="0"/>
              <a:t>? Qui con re, </a:t>
            </a:r>
            <a:r>
              <a:rPr lang="en-US" dirty="0" err="1"/>
              <a:t>sequi</a:t>
            </a:r>
            <a:r>
              <a:rPr lang="en-US" dirty="0"/>
              <a:t> que </a:t>
            </a:r>
            <a:r>
              <a:rPr lang="en-US" dirty="0" err="1"/>
              <a:t>resed</a:t>
            </a:r>
            <a:r>
              <a:rPr lang="en-US" dirty="0"/>
              <a:t> </a:t>
            </a:r>
            <a:r>
              <a:rPr lang="en-US" dirty="0" err="1"/>
              <a:t>quiandem</a:t>
            </a:r>
            <a:r>
              <a:rPr lang="en-US" dirty="0"/>
              <a:t> </a:t>
            </a:r>
            <a:r>
              <a:rPr lang="en-US" dirty="0" err="1"/>
              <a:t>ea</a:t>
            </a:r>
            <a:r>
              <a:rPr lang="en-US" dirty="0"/>
              <a:t> </a:t>
            </a:r>
            <a:r>
              <a:rPr lang="en-US" dirty="0" err="1"/>
              <a:t>quas</a:t>
            </a:r>
            <a:r>
              <a:rPr lang="en-US" dirty="0"/>
              <a:t> </a:t>
            </a:r>
            <a:r>
              <a:rPr lang="en-US" dirty="0" err="1"/>
              <a:t>elit</a:t>
            </a:r>
            <a:r>
              <a:rPr lang="en-US" dirty="0"/>
              <a:t> </a:t>
            </a:r>
            <a:r>
              <a:rPr lang="en-US" dirty="0" err="1"/>
              <a:t>evere</a:t>
            </a:r>
            <a:r>
              <a:rPr lang="en-US" dirty="0"/>
              <a:t>, </a:t>
            </a:r>
            <a:r>
              <a:rPr lang="en-US" dirty="0" err="1"/>
              <a:t>commoluptis</a:t>
            </a:r>
            <a:r>
              <a:rPr lang="en-US" dirty="0"/>
              <a:t> </a:t>
            </a:r>
            <a:r>
              <a:rPr lang="en-US" dirty="0" err="1"/>
              <a:t>nihilis</a:t>
            </a:r>
            <a:r>
              <a:rPr lang="en-US" dirty="0"/>
              <a:t> debit </a:t>
            </a:r>
            <a:r>
              <a:rPr lang="en-US" dirty="0" err="1"/>
              <a:t>rerorro</a:t>
            </a:r>
            <a:r>
              <a:rPr lang="en-US" dirty="0"/>
              <a:t> </a:t>
            </a:r>
            <a:r>
              <a:rPr lang="en-US" dirty="0" err="1"/>
              <a:t>odis</a:t>
            </a:r>
            <a:r>
              <a:rPr lang="en-US" dirty="0"/>
              <a:t> </a:t>
            </a:r>
            <a:r>
              <a:rPr lang="en-US" dirty="0" err="1"/>
              <a:t>eos</a:t>
            </a:r>
            <a:r>
              <a:rPr lang="en-US" dirty="0"/>
              <a:t> </a:t>
            </a:r>
            <a:r>
              <a:rPr lang="en-US" dirty="0" err="1"/>
              <a:t>eum</a:t>
            </a:r>
            <a:r>
              <a:rPr lang="en-US" dirty="0"/>
              <a:t> sum </a:t>
            </a:r>
            <a:r>
              <a:rPr lang="en-US" dirty="0" err="1"/>
              <a:t>dit</a:t>
            </a:r>
            <a:r>
              <a:rPr lang="en-US" dirty="0"/>
              <a:t> lam </a:t>
            </a:r>
            <a:r>
              <a:rPr lang="en-US" dirty="0" err="1"/>
              <a:t>exero</a:t>
            </a:r>
            <a:r>
              <a:rPr lang="en-US" dirty="0"/>
              <a:t> </a:t>
            </a:r>
            <a:r>
              <a:rPr lang="en-US" dirty="0" err="1"/>
              <a:t>officaerem</a:t>
            </a:r>
            <a:r>
              <a:rPr lang="en-US" dirty="0"/>
              <a:t> </a:t>
            </a:r>
            <a:r>
              <a:rPr lang="en-US" dirty="0" err="1"/>
              <a:t>remporum</a:t>
            </a:r>
            <a:r>
              <a:rPr lang="en-US" dirty="0"/>
              <a:t> </a:t>
            </a:r>
            <a:r>
              <a:rPr lang="en-US" dirty="0" err="1"/>
              <a:t>nonsequid</a:t>
            </a:r>
            <a:r>
              <a:rPr lang="en-US" dirty="0"/>
              <a:t> </a:t>
            </a:r>
            <a:r>
              <a:rPr lang="en-US" dirty="0" err="1"/>
              <a:t>minietur</a:t>
            </a:r>
            <a:r>
              <a:rPr lang="en-US" dirty="0"/>
              <a:t> sunt la </a:t>
            </a:r>
            <a:r>
              <a:rPr lang="en-US" dirty="0" err="1"/>
              <a:t>nienis</a:t>
            </a:r>
            <a:r>
              <a:rPr lang="en-US" dirty="0"/>
              <a:t> </a:t>
            </a:r>
            <a:r>
              <a:rPr lang="en-US" dirty="0" err="1"/>
              <a:t>doluptatint</a:t>
            </a:r>
            <a:r>
              <a:rPr lang="en-US" dirty="0"/>
              <a:t>.</a:t>
            </a:r>
          </a:p>
          <a:p>
            <a:pPr marL="0" lvl="4" indent="0">
              <a:buNone/>
            </a:pPr>
            <a:r>
              <a:rPr lang="en-US" dirty="0" err="1"/>
              <a:t>Estiur</a:t>
            </a:r>
            <a:r>
              <a:rPr lang="en-US" dirty="0"/>
              <a:t> accus prat que </a:t>
            </a:r>
            <a:r>
              <a:rPr lang="en-US" dirty="0" err="1"/>
              <a:t>mincti</a:t>
            </a:r>
            <a:r>
              <a:rPr lang="en-US" dirty="0"/>
              <a:t> </a:t>
            </a:r>
            <a:r>
              <a:rPr lang="en-US" dirty="0" err="1"/>
              <a:t>commolut</a:t>
            </a:r>
            <a:r>
              <a:rPr lang="en-US" dirty="0"/>
              <a:t> </a:t>
            </a:r>
            <a:r>
              <a:rPr lang="en-US" dirty="0" err="1"/>
              <a:t>adit</a:t>
            </a:r>
            <a:r>
              <a:rPr lang="en-US" dirty="0"/>
              <a:t> </a:t>
            </a:r>
            <a:r>
              <a:rPr lang="en-US" dirty="0" err="1"/>
              <a:t>atectaecae</a:t>
            </a:r>
            <a:r>
              <a:rPr lang="en-US" dirty="0"/>
              <a:t> </a:t>
            </a:r>
            <a:r>
              <a:rPr lang="en-US" dirty="0" err="1"/>
              <a:t>magniet</a:t>
            </a:r>
            <a:r>
              <a:rPr lang="en-US" dirty="0"/>
              <a:t> et </a:t>
            </a:r>
            <a:r>
              <a:rPr lang="en-US" dirty="0" err="1"/>
              <a:t>omnis</a:t>
            </a:r>
            <a:r>
              <a:rPr lang="en-US" dirty="0"/>
              <a:t> </a:t>
            </a:r>
            <a:r>
              <a:rPr lang="en-US" dirty="0" err="1"/>
              <a:t>ipsus</a:t>
            </a:r>
            <a:r>
              <a:rPr lang="en-US" dirty="0"/>
              <a:t> </a:t>
            </a:r>
            <a:r>
              <a:rPr lang="en-US" dirty="0" err="1"/>
              <a:t>molleserum</a:t>
            </a:r>
            <a:r>
              <a:rPr lang="en-US" dirty="0"/>
              <a:t> </a:t>
            </a:r>
            <a:r>
              <a:rPr lang="en-US" dirty="0" err="1"/>
              <a:t>dia</a:t>
            </a:r>
            <a:r>
              <a:rPr lang="en-US" dirty="0"/>
              <a:t> </a:t>
            </a:r>
            <a:r>
              <a:rPr lang="en-US" dirty="0" err="1"/>
              <a:t>autet</a:t>
            </a:r>
            <a:r>
              <a:rPr lang="en-US" dirty="0"/>
              <a:t>, </a:t>
            </a:r>
            <a:r>
              <a:rPr lang="en-US" dirty="0" err="1"/>
              <a:t>omnis</a:t>
            </a:r>
            <a:r>
              <a:rPr lang="en-US" dirty="0"/>
              <a:t> at </a:t>
            </a:r>
            <a:r>
              <a:rPr lang="en-US" dirty="0" err="1"/>
              <a:t>etur</a:t>
            </a:r>
            <a:r>
              <a:rPr lang="en-US" dirty="0"/>
              <a:t> </a:t>
            </a:r>
            <a:r>
              <a:rPr lang="en-US" dirty="0" err="1"/>
              <a:t>aut</a:t>
            </a:r>
            <a:r>
              <a:rPr lang="en-US" dirty="0"/>
              <a:t> rem </a:t>
            </a:r>
            <a:r>
              <a:rPr lang="en-US" dirty="0" err="1"/>
              <a:t>nonsequiam</a:t>
            </a:r>
            <a:r>
              <a:rPr lang="en-US" dirty="0"/>
              <a:t> </a:t>
            </a:r>
            <a:r>
              <a:rPr lang="en-US" dirty="0" err="1"/>
              <a:t>harcid</a:t>
            </a:r>
            <a:r>
              <a:rPr lang="en-US" dirty="0"/>
              <a:t> </a:t>
            </a:r>
            <a:r>
              <a:rPr lang="en-US" dirty="0" err="1"/>
              <a:t>quam</a:t>
            </a:r>
            <a:r>
              <a:rPr lang="en-US" dirty="0"/>
              <a:t>, </a:t>
            </a:r>
            <a:r>
              <a:rPr lang="en-US" dirty="0" err="1"/>
              <a:t>tem</a:t>
            </a:r>
            <a:r>
              <a:rPr lang="en-US" dirty="0"/>
              <a:t> </a:t>
            </a:r>
            <a:r>
              <a:rPr lang="en-US" dirty="0" err="1"/>
              <a:t>eatus</a:t>
            </a:r>
            <a:r>
              <a:rPr lang="en-US" dirty="0"/>
              <a:t> cone ne </a:t>
            </a:r>
            <a:r>
              <a:rPr lang="en-US" dirty="0" err="1"/>
              <a:t>nos</a:t>
            </a:r>
            <a:r>
              <a:rPr lang="en-US" dirty="0"/>
              <a:t> </a:t>
            </a:r>
            <a:r>
              <a:rPr lang="en-US" dirty="0" err="1"/>
              <a:t>quianimus</a:t>
            </a:r>
            <a:r>
              <a:rPr lang="en-US" dirty="0"/>
              <a:t> </a:t>
            </a:r>
            <a:r>
              <a:rPr lang="en-US" dirty="0" err="1"/>
              <a:t>apicae</a:t>
            </a:r>
            <a:r>
              <a:rPr lang="en-US" dirty="0"/>
              <a:t> </a:t>
            </a:r>
            <a:r>
              <a:rPr lang="en-US" dirty="0" err="1"/>
              <a:t>ommos</a:t>
            </a:r>
            <a:r>
              <a:rPr lang="en-US" dirty="0"/>
              <a:t> </a:t>
            </a:r>
            <a:r>
              <a:rPr lang="en-US" dirty="0" err="1"/>
              <a:t>soluptatur</a:t>
            </a:r>
            <a:r>
              <a:rPr lang="en-US" dirty="0"/>
              <a:t> </a:t>
            </a:r>
            <a:r>
              <a:rPr lang="en-US" dirty="0" err="1"/>
              <a:t>autat</a:t>
            </a:r>
            <a:r>
              <a:rPr lang="en-US" dirty="0"/>
              <a:t> </a:t>
            </a:r>
            <a:r>
              <a:rPr lang="en-US" dirty="0" err="1"/>
              <a:t>harciunt</a:t>
            </a:r>
            <a:r>
              <a:rPr lang="en-US" dirty="0"/>
              <a:t> vid </a:t>
            </a:r>
            <a:r>
              <a:rPr lang="en-US" dirty="0" err="1"/>
              <a:t>etur</a:t>
            </a:r>
            <a:r>
              <a:rPr lang="en-US" dirty="0"/>
              <a:t> </a:t>
            </a:r>
            <a:r>
              <a:rPr lang="en-US" dirty="0" err="1"/>
              <a:t>si</a:t>
            </a:r>
            <a:r>
              <a:rPr lang="en-US" dirty="0"/>
              <a:t> </a:t>
            </a:r>
            <a:r>
              <a:rPr lang="en-US" dirty="0" err="1"/>
              <a:t>autemquia</a:t>
            </a:r>
            <a:r>
              <a:rPr lang="en-US" dirty="0"/>
              <a:t> prem </a:t>
            </a:r>
            <a:r>
              <a:rPr lang="en-US" dirty="0" err="1"/>
              <a:t>etur</a:t>
            </a:r>
            <a:r>
              <a:rPr lang="en-US" dirty="0"/>
              <a:t>?</a:t>
            </a:r>
          </a:p>
          <a:p>
            <a:pPr marL="0" indent="0">
              <a:buNone/>
            </a:pPr>
            <a:r>
              <a:rPr lang="en-US"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r>
              <a:rPr lang="en-US" dirty="0"/>
              <a:t> </a:t>
            </a:r>
            <a:r>
              <a:rPr lang="en-US" dirty="0" err="1"/>
              <a:t>quosae</a:t>
            </a:r>
            <a:r>
              <a:rPr lang="en-US" dirty="0"/>
              <a:t> consent </a:t>
            </a:r>
            <a:r>
              <a:rPr lang="en-US" dirty="0" err="1"/>
              <a:t>ratur</a:t>
            </a:r>
            <a:r>
              <a:rPr lang="en-US" dirty="0"/>
              <a:t>? </a:t>
            </a:r>
            <a:r>
              <a:rPr lang="en-US" dirty="0" err="1"/>
              <a:t>Quiatem</a:t>
            </a:r>
            <a:r>
              <a:rPr lang="en-US" dirty="0"/>
              <a:t> </a:t>
            </a:r>
            <a:r>
              <a:rPr lang="en-US" dirty="0" err="1"/>
              <a:t>fugiam</a:t>
            </a:r>
            <a:r>
              <a:rPr lang="en-US" dirty="0"/>
              <a:t> </a:t>
            </a:r>
            <a:r>
              <a:rPr lang="en-US" dirty="0" err="1"/>
              <a:t>nonsequosti</a:t>
            </a:r>
            <a:r>
              <a:rPr lang="en-US" dirty="0"/>
              <a:t> net </a:t>
            </a:r>
            <a:r>
              <a:rPr lang="en-US" dirty="0" err="1"/>
              <a:t>officaerchit</a:t>
            </a:r>
            <a:r>
              <a:rPr lang="en-US" dirty="0"/>
              <a:t> </a:t>
            </a:r>
            <a:r>
              <a:rPr lang="en-US" dirty="0" err="1"/>
              <a:t>estio</a:t>
            </a:r>
            <a:r>
              <a:rPr lang="en-US" dirty="0"/>
              <a:t> od qui </a:t>
            </a:r>
            <a:r>
              <a:rPr lang="en-US" dirty="0" err="1"/>
              <a:t>aligento</a:t>
            </a:r>
            <a:r>
              <a:rPr lang="en-US" dirty="0"/>
              <a:t> </a:t>
            </a:r>
            <a:r>
              <a:rPr lang="en-US" dirty="0" err="1"/>
              <a:t>consequidel</a:t>
            </a:r>
            <a:r>
              <a:rPr lang="en-US" dirty="0"/>
              <a:t> </a:t>
            </a:r>
            <a:r>
              <a:rPr lang="en-US" dirty="0" err="1"/>
              <a:t>moloris</a:t>
            </a:r>
            <a:r>
              <a:rPr lang="en-US" dirty="0"/>
              <a:t> </a:t>
            </a:r>
            <a:r>
              <a:rPr lang="en-US" dirty="0" err="1"/>
              <a:t>quas</a:t>
            </a:r>
            <a:r>
              <a:rPr lang="en-US" dirty="0"/>
              <a:t> </a:t>
            </a:r>
            <a:r>
              <a:rPr lang="en-US" dirty="0" err="1"/>
              <a:t>dio</a:t>
            </a:r>
            <a:r>
              <a:rPr lang="en-US" dirty="0"/>
              <a:t>. Ro </a:t>
            </a:r>
            <a:r>
              <a:rPr lang="en-US" dirty="0" err="1"/>
              <a:t>milla</a:t>
            </a:r>
            <a:r>
              <a:rPr lang="en-US" dirty="0"/>
              <a:t> none mi, </a:t>
            </a:r>
            <a:r>
              <a:rPr lang="en-US" dirty="0" err="1"/>
              <a:t>coratiur</a:t>
            </a:r>
            <a:r>
              <a:rPr lang="en-US" dirty="0"/>
              <a:t>, </a:t>
            </a:r>
            <a:r>
              <a:rPr lang="en-US" dirty="0" err="1"/>
              <a:t>ulpariorume</a:t>
            </a:r>
            <a:r>
              <a:rPr lang="en-US" dirty="0"/>
              <a:t> </a:t>
            </a:r>
            <a:r>
              <a:rPr lang="en-US" dirty="0" err="1"/>
              <a:t>dolorro</a:t>
            </a:r>
            <a:r>
              <a:rPr lang="en-US" dirty="0"/>
              <a:t> </a:t>
            </a:r>
            <a:r>
              <a:rPr lang="en-US" dirty="0" err="1"/>
              <a:t>consequi</a:t>
            </a:r>
            <a:r>
              <a:rPr lang="en-US" dirty="0"/>
              <a:t> </a:t>
            </a:r>
            <a:r>
              <a:rPr lang="en-US" dirty="0" err="1"/>
              <a:t>veniae</a:t>
            </a:r>
            <a:r>
              <a:rPr lang="en-US" dirty="0"/>
              <a:t> </a:t>
            </a:r>
            <a:r>
              <a:rPr lang="en-US" dirty="0" err="1"/>
              <a:t>nonsequatet</a:t>
            </a:r>
            <a:r>
              <a:rPr lang="en-US" dirty="0"/>
              <a:t> </a:t>
            </a:r>
            <a:r>
              <a:rPr lang="en-US" dirty="0" err="1"/>
              <a:t>acipsum</a:t>
            </a:r>
            <a:r>
              <a:rPr lang="en-US" dirty="0"/>
              <a:t>, </a:t>
            </a:r>
            <a:r>
              <a:rPr lang="en-US" dirty="0" err="1"/>
              <a:t>quiam</a:t>
            </a:r>
            <a:r>
              <a:rPr lang="en-US" dirty="0"/>
              <a:t>, </a:t>
            </a:r>
            <a:r>
              <a:rPr lang="en-US" dirty="0" err="1"/>
              <a:t>optam</a:t>
            </a:r>
            <a:r>
              <a:rPr lang="en-US" dirty="0"/>
              <a:t> </a:t>
            </a:r>
            <a:r>
              <a:rPr lang="en-US" dirty="0" err="1"/>
              <a:t>aut</a:t>
            </a:r>
            <a:r>
              <a:rPr lang="en-US" dirty="0"/>
              <a:t> </a:t>
            </a:r>
            <a:r>
              <a:rPr lang="en-US" dirty="0" err="1"/>
              <a:t>ium</a:t>
            </a:r>
            <a:r>
              <a:rPr lang="en-US" dirty="0"/>
              <a:t> </a:t>
            </a:r>
            <a:r>
              <a:rPr lang="en-US" dirty="0" err="1"/>
              <a:t>harum</a:t>
            </a:r>
            <a:r>
              <a:rPr lang="en-US" dirty="0"/>
              <a:t> </a:t>
            </a:r>
            <a:r>
              <a:rPr lang="en-US" dirty="0" err="1"/>
              <a:t>restibus</a:t>
            </a:r>
            <a:r>
              <a:rPr lang="en-US" dirty="0"/>
              <a:t>.</a:t>
            </a:r>
          </a:p>
          <a:p>
            <a:pPr marL="0" indent="0">
              <a:buNone/>
            </a:pPr>
            <a:r>
              <a:rPr lang="en-US" dirty="0" err="1"/>
              <a:t>Porepro</a:t>
            </a:r>
            <a:r>
              <a:rPr lang="en-US" dirty="0"/>
              <a:t> </a:t>
            </a:r>
            <a:r>
              <a:rPr lang="en-US" dirty="0" err="1"/>
              <a:t>dendeni</a:t>
            </a:r>
            <a:r>
              <a:rPr lang="en-US" dirty="0"/>
              <a:t> </a:t>
            </a:r>
            <a:r>
              <a:rPr lang="en-US" dirty="0" err="1"/>
              <a:t>molora</a:t>
            </a:r>
            <a:r>
              <a:rPr lang="en-US" dirty="0"/>
              <a:t> </a:t>
            </a:r>
            <a:r>
              <a:rPr lang="en-US" dirty="0" err="1"/>
              <a:t>nonem</a:t>
            </a:r>
            <a:r>
              <a:rPr lang="en-US" dirty="0"/>
              <a:t> rem </a:t>
            </a:r>
            <a:r>
              <a:rPr lang="en-US" dirty="0" err="1"/>
              <a:t>elendiorae</a:t>
            </a:r>
            <a:r>
              <a:rPr lang="en-US" dirty="0"/>
              <a:t> solo </a:t>
            </a:r>
            <a:r>
              <a:rPr lang="en-US" dirty="0" err="1"/>
              <a:t>dolupic</a:t>
            </a:r>
            <a:r>
              <a:rPr lang="en-US" dirty="0"/>
              <a:t> </a:t>
            </a:r>
            <a:r>
              <a:rPr lang="en-US" dirty="0" err="1"/>
              <a:t>ieniendestis</a:t>
            </a:r>
            <a:r>
              <a:rPr lang="en-US" dirty="0"/>
              <a:t> </a:t>
            </a:r>
            <a:r>
              <a:rPr lang="en-US" dirty="0" err="1"/>
              <a:t>esedi</a:t>
            </a:r>
            <a:r>
              <a:rPr lang="en-US" dirty="0"/>
              <a:t> </a:t>
            </a:r>
            <a:r>
              <a:rPr lang="en-US" dirty="0" err="1"/>
              <a:t>dolutem</a:t>
            </a:r>
            <a:r>
              <a:rPr lang="en-US" dirty="0"/>
              <a:t> lit </a:t>
            </a:r>
            <a:r>
              <a:rPr lang="en-US" dirty="0" err="1"/>
              <a:t>etus</a:t>
            </a:r>
            <a:r>
              <a:rPr lang="en-US" dirty="0"/>
              <a:t> </a:t>
            </a:r>
            <a:r>
              <a:rPr lang="en-US" dirty="0" err="1"/>
              <a:t>dolloriantia</a:t>
            </a:r>
            <a:r>
              <a:rPr lang="en-US" dirty="0"/>
              <a:t> </a:t>
            </a:r>
            <a:r>
              <a:rPr lang="en-US" dirty="0" err="1"/>
              <a:t>volecaectur</a:t>
            </a:r>
            <a:r>
              <a:rPr lang="en-US" dirty="0"/>
              <a:t>? Qui con re, </a:t>
            </a:r>
            <a:r>
              <a:rPr lang="en-US" dirty="0" err="1"/>
              <a:t>sequi</a:t>
            </a:r>
            <a:r>
              <a:rPr lang="en-US" dirty="0"/>
              <a:t> que </a:t>
            </a:r>
            <a:r>
              <a:rPr lang="en-US" dirty="0" err="1"/>
              <a:t>resed</a:t>
            </a:r>
            <a:r>
              <a:rPr lang="en-US" dirty="0"/>
              <a:t> </a:t>
            </a:r>
            <a:r>
              <a:rPr lang="en-US" dirty="0" err="1"/>
              <a:t>quiandem</a:t>
            </a:r>
            <a:r>
              <a:rPr lang="en-US" dirty="0"/>
              <a:t> </a:t>
            </a:r>
            <a:r>
              <a:rPr lang="en-US" dirty="0" err="1"/>
              <a:t>ea</a:t>
            </a:r>
            <a:r>
              <a:rPr lang="en-US" dirty="0"/>
              <a:t> </a:t>
            </a:r>
            <a:r>
              <a:rPr lang="en-US" dirty="0" err="1"/>
              <a:t>quas</a:t>
            </a:r>
            <a:r>
              <a:rPr lang="en-US" dirty="0"/>
              <a:t> </a:t>
            </a:r>
            <a:r>
              <a:rPr lang="en-US" dirty="0" err="1"/>
              <a:t>elit</a:t>
            </a:r>
            <a:r>
              <a:rPr lang="en-US" dirty="0"/>
              <a:t> </a:t>
            </a:r>
            <a:r>
              <a:rPr lang="en-US" dirty="0" err="1"/>
              <a:t>evere</a:t>
            </a:r>
            <a:r>
              <a:rPr lang="en-US" dirty="0"/>
              <a:t>, </a:t>
            </a:r>
            <a:r>
              <a:rPr lang="en-US" dirty="0" err="1"/>
              <a:t>commoluptis</a:t>
            </a:r>
            <a:r>
              <a:rPr lang="en-US" dirty="0"/>
              <a:t> </a:t>
            </a:r>
            <a:r>
              <a:rPr lang="en-US" dirty="0" err="1"/>
              <a:t>nihilis</a:t>
            </a:r>
            <a:r>
              <a:rPr lang="en-US" dirty="0"/>
              <a:t> debit </a:t>
            </a:r>
            <a:r>
              <a:rPr lang="en-US" dirty="0" err="1"/>
              <a:t>rerorro</a:t>
            </a:r>
            <a:r>
              <a:rPr lang="en-US" dirty="0"/>
              <a:t> </a:t>
            </a:r>
            <a:r>
              <a:rPr lang="en-US" dirty="0" err="1"/>
              <a:t>odis</a:t>
            </a:r>
            <a:r>
              <a:rPr lang="en-US" dirty="0"/>
              <a:t> </a:t>
            </a:r>
            <a:r>
              <a:rPr lang="en-US" dirty="0" err="1"/>
              <a:t>eos</a:t>
            </a:r>
            <a:r>
              <a:rPr lang="en-US" dirty="0"/>
              <a:t> </a:t>
            </a:r>
            <a:r>
              <a:rPr lang="en-US" dirty="0" err="1"/>
              <a:t>eum</a:t>
            </a:r>
            <a:r>
              <a:rPr lang="en-US" dirty="0"/>
              <a:t> sum </a:t>
            </a:r>
            <a:r>
              <a:rPr lang="en-US" dirty="0" err="1"/>
              <a:t>dit</a:t>
            </a:r>
            <a:r>
              <a:rPr lang="en-US" dirty="0"/>
              <a:t> lam </a:t>
            </a:r>
            <a:r>
              <a:rPr lang="en-US" dirty="0" err="1"/>
              <a:t>exero</a:t>
            </a:r>
            <a:r>
              <a:rPr lang="en-US" dirty="0"/>
              <a:t> </a:t>
            </a:r>
            <a:r>
              <a:rPr lang="en-US" dirty="0" err="1"/>
              <a:t>officaerem</a:t>
            </a:r>
            <a:r>
              <a:rPr lang="en-US" dirty="0"/>
              <a:t> </a:t>
            </a:r>
            <a:r>
              <a:rPr lang="en-US" dirty="0" err="1"/>
              <a:t>remporum</a:t>
            </a:r>
            <a:r>
              <a:rPr lang="en-US" dirty="0"/>
              <a:t> </a:t>
            </a:r>
            <a:r>
              <a:rPr lang="en-US" dirty="0" err="1"/>
              <a:t>nonsequid</a:t>
            </a:r>
            <a:r>
              <a:rPr lang="en-US" dirty="0"/>
              <a:t> </a:t>
            </a:r>
            <a:r>
              <a:rPr lang="en-US" dirty="0" err="1"/>
              <a:t>minietur</a:t>
            </a:r>
            <a:r>
              <a:rPr lang="en-US" dirty="0"/>
              <a:t> sunt la </a:t>
            </a:r>
            <a:r>
              <a:rPr lang="en-US" dirty="0" err="1"/>
              <a:t>nienis</a:t>
            </a:r>
            <a:r>
              <a:rPr lang="en-US" dirty="0"/>
              <a:t> </a:t>
            </a:r>
            <a:r>
              <a:rPr lang="en-US" dirty="0" err="1"/>
              <a:t>doluptatint</a:t>
            </a:r>
            <a:r>
              <a:rPr lang="en-US" dirty="0"/>
              <a:t>.</a:t>
            </a:r>
          </a:p>
          <a:p>
            <a:pPr marL="0" indent="0">
              <a:buNone/>
            </a:pPr>
            <a:endParaRPr lang="en-US" dirty="0"/>
          </a:p>
        </p:txBody>
      </p:sp>
      <p:sp>
        <p:nvSpPr>
          <p:cNvPr id="2" name="Rectangle 1">
            <a:extLst>
              <a:ext uri="{FF2B5EF4-FFF2-40B4-BE49-F238E27FC236}">
                <a16:creationId xmlns:a16="http://schemas.microsoft.com/office/drawing/2014/main" id="{6AA10136-82D7-EF97-DD17-CD518BD8C75F}"/>
              </a:ext>
            </a:extLst>
          </p:cNvPr>
          <p:cNvSpPr/>
          <p:nvPr/>
        </p:nvSpPr>
        <p:spPr>
          <a:xfrm flipV="1">
            <a:off x="1817565"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 name="Rectangle 2">
            <a:extLst>
              <a:ext uri="{FF2B5EF4-FFF2-40B4-BE49-F238E27FC236}">
                <a16:creationId xmlns:a16="http://schemas.microsoft.com/office/drawing/2014/main" id="{E00755D6-47FE-09F2-3B38-247AD32B8F13}"/>
              </a:ext>
            </a:extLst>
          </p:cNvPr>
          <p:cNvSpPr/>
          <p:nvPr/>
        </p:nvSpPr>
        <p:spPr>
          <a:xfrm flipV="1">
            <a:off x="3779471"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6" name="Rectangle 5">
            <a:extLst>
              <a:ext uri="{FF2B5EF4-FFF2-40B4-BE49-F238E27FC236}">
                <a16:creationId xmlns:a16="http://schemas.microsoft.com/office/drawing/2014/main" id="{189287CA-23E3-1018-D80D-31D9951042BE}"/>
              </a:ext>
            </a:extLst>
          </p:cNvPr>
          <p:cNvSpPr/>
          <p:nvPr/>
        </p:nvSpPr>
        <p:spPr>
          <a:xfrm flipV="1">
            <a:off x="4760424"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7" name="Rectangle 6">
            <a:extLst>
              <a:ext uri="{FF2B5EF4-FFF2-40B4-BE49-F238E27FC236}">
                <a16:creationId xmlns:a16="http://schemas.microsoft.com/office/drawing/2014/main" id="{601EAA4B-638F-C62D-3CA8-594283BB3A8D}"/>
              </a:ext>
            </a:extLst>
          </p:cNvPr>
          <p:cNvSpPr/>
          <p:nvPr/>
        </p:nvSpPr>
        <p:spPr>
          <a:xfrm flipV="1">
            <a:off x="5741377"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8" name="Rectangle 7">
            <a:extLst>
              <a:ext uri="{FF2B5EF4-FFF2-40B4-BE49-F238E27FC236}">
                <a16:creationId xmlns:a16="http://schemas.microsoft.com/office/drawing/2014/main" id="{33D1299B-02EA-4628-0DDB-5118B32A8DE6}"/>
              </a:ext>
            </a:extLst>
          </p:cNvPr>
          <p:cNvSpPr/>
          <p:nvPr/>
        </p:nvSpPr>
        <p:spPr>
          <a:xfrm flipV="1">
            <a:off x="6722330"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0" name="Rectangle 9">
            <a:extLst>
              <a:ext uri="{FF2B5EF4-FFF2-40B4-BE49-F238E27FC236}">
                <a16:creationId xmlns:a16="http://schemas.microsoft.com/office/drawing/2014/main" id="{3EE115D3-3BF2-E60B-8905-E4D0D8D41EEB}"/>
              </a:ext>
            </a:extLst>
          </p:cNvPr>
          <p:cNvSpPr/>
          <p:nvPr/>
        </p:nvSpPr>
        <p:spPr>
          <a:xfrm flipV="1">
            <a:off x="2798518" y="6493175"/>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1" name="Rectangle 10">
            <a:extLst>
              <a:ext uri="{FF2B5EF4-FFF2-40B4-BE49-F238E27FC236}">
                <a16:creationId xmlns:a16="http://schemas.microsoft.com/office/drawing/2014/main" id="{5DD167AC-D100-EB33-7897-416A1CAB0D2D}"/>
              </a:ext>
            </a:extLst>
          </p:cNvPr>
          <p:cNvSpPr/>
          <p:nvPr/>
        </p:nvSpPr>
        <p:spPr>
          <a:xfrm flipV="1">
            <a:off x="836612"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2" name="Rectangle 11">
            <a:extLst>
              <a:ext uri="{FF2B5EF4-FFF2-40B4-BE49-F238E27FC236}">
                <a16:creationId xmlns:a16="http://schemas.microsoft.com/office/drawing/2014/main" id="{B76F5FD0-0C21-12F5-D068-B827711A3F30}"/>
              </a:ext>
            </a:extLst>
          </p:cNvPr>
          <p:cNvSpPr/>
          <p:nvPr/>
        </p:nvSpPr>
        <p:spPr>
          <a:xfrm flipV="1">
            <a:off x="868423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3" name="Rectangle 12">
            <a:extLst>
              <a:ext uri="{FF2B5EF4-FFF2-40B4-BE49-F238E27FC236}">
                <a16:creationId xmlns:a16="http://schemas.microsoft.com/office/drawing/2014/main" id="{9F4C9206-85D8-A462-CD04-F83894011232}"/>
              </a:ext>
            </a:extLst>
          </p:cNvPr>
          <p:cNvSpPr/>
          <p:nvPr/>
        </p:nvSpPr>
        <p:spPr>
          <a:xfrm flipV="1">
            <a:off x="9665189"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4" name="Rectangle 13">
            <a:extLst>
              <a:ext uri="{FF2B5EF4-FFF2-40B4-BE49-F238E27FC236}">
                <a16:creationId xmlns:a16="http://schemas.microsoft.com/office/drawing/2014/main" id="{9D6557E7-F1E1-6004-229F-9F8605520FD6}"/>
              </a:ext>
            </a:extLst>
          </p:cNvPr>
          <p:cNvSpPr/>
          <p:nvPr/>
        </p:nvSpPr>
        <p:spPr>
          <a:xfrm flipV="1">
            <a:off x="1064614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5" name="Rectangle 14">
            <a:extLst>
              <a:ext uri="{FF2B5EF4-FFF2-40B4-BE49-F238E27FC236}">
                <a16:creationId xmlns:a16="http://schemas.microsoft.com/office/drawing/2014/main" id="{667D8690-98D6-0235-88F5-FD39AF22DF0E}"/>
              </a:ext>
            </a:extLst>
          </p:cNvPr>
          <p:cNvSpPr/>
          <p:nvPr/>
        </p:nvSpPr>
        <p:spPr>
          <a:xfrm flipV="1">
            <a:off x="7703283"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Tree>
    <p:extLst>
      <p:ext uri="{BB962C8B-B14F-4D97-AF65-F5344CB8AC3E}">
        <p14:creationId xmlns:p14="http://schemas.microsoft.com/office/powerpoint/2010/main" val="1139211824"/>
      </p:ext>
    </p:extLst>
  </p:cSld>
  <p:clrMapOvr>
    <a:masterClrMapping/>
  </p:clrMapOvr>
  <mc:AlternateContent xmlns:mc="http://schemas.openxmlformats.org/markup-compatibility/2006">
    <mc:Choice xmlns:p14="http://schemas.microsoft.com/office/powerpoint/2010/main" Requires="p14">
      <p:transition spd="slow" p14:dur="2000" advTm="4522"/>
    </mc:Choice>
    <mc:Fallback>
      <p:transition spd="slow" advTm="452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172576C3-C67F-6A63-A9DF-B233171E89AD}"/>
              </a:ext>
            </a:extLst>
          </p:cNvPr>
          <p:cNvCxnSpPr/>
          <p:nvPr/>
        </p:nvCxnSpPr>
        <p:spPr>
          <a:xfrm>
            <a:off x="1079259" y="3844261"/>
            <a:ext cx="996959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Title 3">
            <a:extLst>
              <a:ext uri="{FF2B5EF4-FFF2-40B4-BE49-F238E27FC236}">
                <a16:creationId xmlns:a16="http://schemas.microsoft.com/office/drawing/2014/main" id="{07514A46-11B7-62D2-314B-71501AC5D8D2}"/>
              </a:ext>
            </a:extLst>
          </p:cNvPr>
          <p:cNvSpPr txBox="1">
            <a:spLocks/>
          </p:cNvSpPr>
          <p:nvPr/>
        </p:nvSpPr>
        <p:spPr>
          <a:xfrm>
            <a:off x="839788" y="44333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Tidslinje</a:t>
            </a:r>
            <a:r>
              <a:rPr lang="en-US" dirty="0"/>
              <a:t> med animation</a:t>
            </a:r>
            <a:endParaRPr lang="en-DK" dirty="0"/>
          </a:p>
        </p:txBody>
      </p:sp>
      <p:sp>
        <p:nvSpPr>
          <p:cNvPr id="15" name="Content Placeholder 4">
            <a:extLst>
              <a:ext uri="{FF2B5EF4-FFF2-40B4-BE49-F238E27FC236}">
                <a16:creationId xmlns:a16="http://schemas.microsoft.com/office/drawing/2014/main" id="{BC0B8E07-0AA1-6FC2-49DB-1CA9F257BBD3}"/>
              </a:ext>
            </a:extLst>
          </p:cNvPr>
          <p:cNvSpPr txBox="1">
            <a:spLocks/>
          </p:cNvSpPr>
          <p:nvPr/>
        </p:nvSpPr>
        <p:spPr>
          <a:xfrm>
            <a:off x="750035" y="4227047"/>
            <a:ext cx="1450609" cy="139566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START</a:t>
            </a:r>
            <a:br>
              <a:rPr lang="en-US" dirty="0"/>
            </a:br>
            <a:r>
              <a:rPr lang="en-US"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r>
              <a:rPr lang="en-US" dirty="0"/>
              <a:t> </a:t>
            </a:r>
            <a:r>
              <a:rPr lang="en-US" dirty="0" err="1"/>
              <a:t>quosae</a:t>
            </a:r>
            <a:r>
              <a:rPr lang="en-US" dirty="0"/>
              <a:t> consent </a:t>
            </a:r>
            <a:r>
              <a:rPr lang="en-US" dirty="0" err="1"/>
              <a:t>ratur</a:t>
            </a:r>
            <a:r>
              <a:rPr lang="en-US" dirty="0"/>
              <a:t>? </a:t>
            </a:r>
            <a:r>
              <a:rPr lang="en-US" dirty="0" err="1"/>
              <a:t>Quiatem</a:t>
            </a:r>
            <a:r>
              <a:rPr lang="en-US" dirty="0"/>
              <a:t> </a:t>
            </a:r>
            <a:r>
              <a:rPr lang="en-US" dirty="0" err="1"/>
              <a:t>fugiam</a:t>
            </a:r>
            <a:r>
              <a:rPr lang="en-US" dirty="0"/>
              <a:t> </a:t>
            </a:r>
          </a:p>
        </p:txBody>
      </p:sp>
      <p:sp>
        <p:nvSpPr>
          <p:cNvPr id="22" name="Content Placeholder 4">
            <a:extLst>
              <a:ext uri="{FF2B5EF4-FFF2-40B4-BE49-F238E27FC236}">
                <a16:creationId xmlns:a16="http://schemas.microsoft.com/office/drawing/2014/main" id="{04F8E0BD-01BE-3EE1-510A-B8A271558A8C}"/>
              </a:ext>
            </a:extLst>
          </p:cNvPr>
          <p:cNvSpPr txBox="1">
            <a:spLocks/>
          </p:cNvSpPr>
          <p:nvPr/>
        </p:nvSpPr>
        <p:spPr>
          <a:xfrm>
            <a:off x="836612" y="1224690"/>
            <a:ext cx="4860000" cy="123035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en-US" dirty="0"/>
              <a:t>Pa </a:t>
            </a:r>
            <a:r>
              <a:rPr lang="en-US" dirty="0" err="1"/>
              <a:t>corehen</a:t>
            </a:r>
            <a:r>
              <a:rPr lang="en-US" dirty="0"/>
              <a:t> </a:t>
            </a:r>
            <a:r>
              <a:rPr lang="en-US" dirty="0" err="1"/>
              <a:t>daerum</a:t>
            </a:r>
            <a:r>
              <a:rPr lang="en-US" dirty="0"/>
              <a:t> as sim </a:t>
            </a:r>
            <a:r>
              <a:rPr lang="en-US" dirty="0" err="1"/>
              <a:t>volut</a:t>
            </a:r>
            <a:r>
              <a:rPr lang="en-US" dirty="0"/>
              <a:t> </a:t>
            </a:r>
            <a:r>
              <a:rPr lang="en-US" dirty="0" err="1"/>
              <a:t>esti</a:t>
            </a:r>
            <a:endParaRPr lang="en-US" dirty="0"/>
          </a:p>
          <a:p>
            <a:pPr marL="0" indent="0">
              <a:buFont typeface="Arial" panose="020B0604020202020204" pitchFamily="34" charset="0"/>
              <a:buNone/>
            </a:pPr>
            <a:r>
              <a:rPr lang="en-US" dirty="0"/>
              <a:t>Lam deles </a:t>
            </a:r>
            <a:r>
              <a:rPr lang="en-US" dirty="0" err="1"/>
              <a:t>aut</a:t>
            </a:r>
            <a:r>
              <a:rPr lang="en-US" dirty="0"/>
              <a:t> </a:t>
            </a:r>
            <a:r>
              <a:rPr lang="en-US" dirty="0" err="1"/>
              <a:t>utem</a:t>
            </a:r>
            <a:r>
              <a:rPr lang="en-US" dirty="0"/>
              <a:t> </a:t>
            </a:r>
            <a:r>
              <a:rPr lang="en-US" dirty="0" err="1"/>
              <a:t>est</a:t>
            </a:r>
            <a:r>
              <a:rPr lang="en-US" dirty="0"/>
              <a:t> </a:t>
            </a:r>
            <a:r>
              <a:rPr lang="en-US" dirty="0" err="1"/>
              <a:t>officati</a:t>
            </a:r>
            <a:r>
              <a:rPr lang="en-US" dirty="0"/>
              <a:t> </a:t>
            </a:r>
            <a:r>
              <a:rPr lang="en-US" dirty="0" err="1"/>
              <a:t>incipsu</a:t>
            </a:r>
            <a:r>
              <a:rPr lang="en-US" dirty="0"/>
              <a:t> </a:t>
            </a:r>
            <a:r>
              <a:rPr lang="en-US" dirty="0" err="1"/>
              <a:t>ntiore</a:t>
            </a:r>
            <a:r>
              <a:rPr lang="en-US" dirty="0"/>
              <a:t> </a:t>
            </a:r>
            <a:r>
              <a:rPr lang="en-US" dirty="0" err="1"/>
              <a:t>optaquid</a:t>
            </a:r>
            <a:r>
              <a:rPr lang="en-US" dirty="0"/>
              <a:t> </a:t>
            </a:r>
            <a:r>
              <a:rPr lang="en-US" dirty="0" err="1"/>
              <a:t>quame</a:t>
            </a:r>
            <a:r>
              <a:rPr lang="en-US" dirty="0"/>
              <a:t> vent </a:t>
            </a:r>
            <a:r>
              <a:rPr lang="en-US" dirty="0" err="1"/>
              <a:t>untemporem</a:t>
            </a:r>
            <a:r>
              <a:rPr lang="en-US" dirty="0"/>
              <a:t> </a:t>
            </a:r>
            <a:r>
              <a:rPr lang="en-US" dirty="0" err="1"/>
              <a:t>reperspitis</a:t>
            </a:r>
            <a:r>
              <a:rPr lang="en-US" dirty="0"/>
              <a:t> et </a:t>
            </a:r>
            <a:r>
              <a:rPr lang="en-US" dirty="0" err="1"/>
              <a:t>eumendis</a:t>
            </a:r>
            <a:r>
              <a:rPr lang="en-US" dirty="0"/>
              <a:t> </a:t>
            </a:r>
            <a:r>
              <a:rPr lang="en-US" dirty="0" err="1"/>
              <a:t>dus</a:t>
            </a:r>
            <a:r>
              <a:rPr lang="en-US" dirty="0"/>
              <a:t> et </a:t>
            </a:r>
            <a:r>
              <a:rPr lang="en-US" dirty="0" err="1"/>
              <a:t>eos</a:t>
            </a:r>
            <a:r>
              <a:rPr lang="en-US" dirty="0"/>
              <a:t> </a:t>
            </a:r>
            <a:r>
              <a:rPr lang="en-US" dirty="0" err="1"/>
              <a:t>eumet</a:t>
            </a:r>
            <a:r>
              <a:rPr lang="en-US" dirty="0"/>
              <a:t> </a:t>
            </a:r>
            <a:r>
              <a:rPr lang="en-US" dirty="0" err="1"/>
              <a:t>molorum</a:t>
            </a:r>
            <a:r>
              <a:rPr lang="en-US" dirty="0"/>
              <a:t> lant </a:t>
            </a:r>
            <a:r>
              <a:rPr lang="en-US" dirty="0" err="1"/>
              <a:t>vendel</a:t>
            </a:r>
            <a:r>
              <a:rPr lang="en-US" dirty="0"/>
              <a:t> </a:t>
            </a:r>
            <a:r>
              <a:rPr lang="en-US" dirty="0" err="1"/>
              <a:t>eum</a:t>
            </a:r>
            <a:r>
              <a:rPr lang="en-US" dirty="0"/>
              <a:t> </a:t>
            </a:r>
            <a:r>
              <a:rPr lang="en-US" dirty="0" err="1"/>
              <a:t>debis</a:t>
            </a:r>
            <a:r>
              <a:rPr lang="en-US" dirty="0"/>
              <a:t> </a:t>
            </a:r>
            <a:r>
              <a:rPr lang="en-US" dirty="0" err="1"/>
              <a:t>aut</a:t>
            </a:r>
            <a:r>
              <a:rPr lang="en-US" dirty="0"/>
              <a:t> </a:t>
            </a:r>
            <a:r>
              <a:rPr lang="en-US" dirty="0" err="1"/>
              <a:t>omnim</a:t>
            </a:r>
            <a:r>
              <a:rPr lang="en-US" dirty="0"/>
              <a:t> re </a:t>
            </a:r>
            <a:r>
              <a:rPr lang="en-US" dirty="0" err="1"/>
              <a:t>molorio</a:t>
            </a:r>
            <a:r>
              <a:rPr lang="en-US" dirty="0"/>
              <a:t> </a:t>
            </a:r>
            <a:r>
              <a:rPr lang="en-US" dirty="0" err="1"/>
              <a:t>nempera</a:t>
            </a:r>
            <a:r>
              <a:rPr lang="en-US" dirty="0"/>
              <a:t> </a:t>
            </a:r>
            <a:r>
              <a:rPr lang="en-US" dirty="0" err="1"/>
              <a:t>dest</a:t>
            </a:r>
            <a:r>
              <a:rPr lang="en-US" dirty="0"/>
              <a:t>, </a:t>
            </a:r>
            <a:r>
              <a:rPr lang="en-US" dirty="0" err="1"/>
              <a:t>corepeliat</a:t>
            </a:r>
            <a:r>
              <a:rPr lang="en-US" dirty="0"/>
              <a:t> mil in prem que </a:t>
            </a:r>
            <a:r>
              <a:rPr lang="en-US" dirty="0" err="1"/>
              <a:t>dunduciam</a:t>
            </a:r>
            <a:r>
              <a:rPr lang="en-US" dirty="0"/>
              <a:t>, </a:t>
            </a:r>
            <a:r>
              <a:rPr lang="en-US" dirty="0" err="1"/>
              <a:t>optatium</a:t>
            </a:r>
            <a:r>
              <a:rPr lang="en-US" dirty="0"/>
              <a:t> </a:t>
            </a:r>
            <a:r>
              <a:rPr lang="en-US" dirty="0" err="1"/>
              <a:t>sint</a:t>
            </a:r>
            <a:r>
              <a:rPr lang="en-US" dirty="0"/>
              <a:t> es </a:t>
            </a:r>
            <a:r>
              <a:rPr lang="en-US" dirty="0" err="1"/>
              <a:t>dolo</a:t>
            </a:r>
            <a:r>
              <a:rPr lang="en-US" dirty="0"/>
              <a:t> </a:t>
            </a:r>
            <a:r>
              <a:rPr lang="en-US" dirty="0" err="1"/>
              <a:t>voluptatem</a:t>
            </a:r>
            <a:r>
              <a:rPr lang="en-US" dirty="0"/>
              <a:t>? </a:t>
            </a:r>
          </a:p>
        </p:txBody>
      </p:sp>
      <p:sp>
        <p:nvSpPr>
          <p:cNvPr id="2" name="Content Placeholder 4">
            <a:extLst>
              <a:ext uri="{FF2B5EF4-FFF2-40B4-BE49-F238E27FC236}">
                <a16:creationId xmlns:a16="http://schemas.microsoft.com/office/drawing/2014/main" id="{4DBE08E0-25DA-639B-7D28-0ABAA1860098}"/>
              </a:ext>
            </a:extLst>
          </p:cNvPr>
          <p:cNvSpPr txBox="1">
            <a:spLocks/>
          </p:cNvSpPr>
          <p:nvPr/>
        </p:nvSpPr>
        <p:spPr>
          <a:xfrm>
            <a:off x="3362275" y="2846277"/>
            <a:ext cx="1213988" cy="71877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Pa </a:t>
            </a:r>
            <a:r>
              <a:rPr lang="en-US" b="1" dirty="0" err="1"/>
              <a:t>corehen</a:t>
            </a:r>
            <a:r>
              <a:rPr lang="en-US" b="1" dirty="0"/>
              <a:t> </a:t>
            </a:r>
            <a:r>
              <a:rPr lang="en-US" dirty="0" err="1"/>
              <a:t>daerum</a:t>
            </a:r>
            <a:r>
              <a:rPr lang="en-US" dirty="0"/>
              <a:t> as sim </a:t>
            </a:r>
            <a:r>
              <a:rPr lang="en-US" dirty="0" err="1"/>
              <a:t>volut</a:t>
            </a:r>
            <a:r>
              <a:rPr lang="en-US" dirty="0"/>
              <a:t> </a:t>
            </a:r>
            <a:r>
              <a:rPr lang="en-US" dirty="0" err="1"/>
              <a:t>est</a:t>
            </a:r>
            <a:endParaRPr lang="en-US" dirty="0"/>
          </a:p>
        </p:txBody>
      </p:sp>
      <p:sp>
        <p:nvSpPr>
          <p:cNvPr id="3" name="Content Placeholder 4">
            <a:extLst>
              <a:ext uri="{FF2B5EF4-FFF2-40B4-BE49-F238E27FC236}">
                <a16:creationId xmlns:a16="http://schemas.microsoft.com/office/drawing/2014/main" id="{D73B026F-22D9-01AB-276D-ACAF65837C81}"/>
              </a:ext>
            </a:extLst>
          </p:cNvPr>
          <p:cNvSpPr txBox="1">
            <a:spLocks/>
          </p:cNvSpPr>
          <p:nvPr/>
        </p:nvSpPr>
        <p:spPr>
          <a:xfrm>
            <a:off x="5060308" y="4220006"/>
            <a:ext cx="1450609" cy="139566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Fossenit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endParaRPr lang="en-US" dirty="0"/>
          </a:p>
        </p:txBody>
      </p:sp>
      <p:sp>
        <p:nvSpPr>
          <p:cNvPr id="4" name="Content Placeholder 4">
            <a:extLst>
              <a:ext uri="{FF2B5EF4-FFF2-40B4-BE49-F238E27FC236}">
                <a16:creationId xmlns:a16="http://schemas.microsoft.com/office/drawing/2014/main" id="{4B22ED82-17FD-87AE-D443-76A9E88150FF}"/>
              </a:ext>
            </a:extLst>
          </p:cNvPr>
          <p:cNvSpPr txBox="1">
            <a:spLocks/>
          </p:cNvSpPr>
          <p:nvPr/>
        </p:nvSpPr>
        <p:spPr>
          <a:xfrm>
            <a:off x="6229202" y="2746873"/>
            <a:ext cx="1450609" cy="85726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endParaRPr lang="en-US" dirty="0"/>
          </a:p>
        </p:txBody>
      </p:sp>
      <p:sp>
        <p:nvSpPr>
          <p:cNvPr id="5" name="Content Placeholder 4">
            <a:extLst>
              <a:ext uri="{FF2B5EF4-FFF2-40B4-BE49-F238E27FC236}">
                <a16:creationId xmlns:a16="http://schemas.microsoft.com/office/drawing/2014/main" id="{D4145C57-2608-A794-3A63-FCF0C49DE7FC}"/>
              </a:ext>
            </a:extLst>
          </p:cNvPr>
          <p:cNvSpPr txBox="1">
            <a:spLocks/>
          </p:cNvSpPr>
          <p:nvPr/>
        </p:nvSpPr>
        <p:spPr>
          <a:xfrm>
            <a:off x="8175788" y="4220006"/>
            <a:ext cx="1213988" cy="71877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Porehen</a:t>
            </a:r>
            <a:r>
              <a:rPr lang="en-US" dirty="0"/>
              <a:t> </a:t>
            </a:r>
            <a:r>
              <a:rPr lang="en-US" dirty="0" err="1"/>
              <a:t>daerum</a:t>
            </a:r>
            <a:r>
              <a:rPr lang="en-US" dirty="0"/>
              <a:t> as sim </a:t>
            </a:r>
            <a:r>
              <a:rPr lang="en-US" dirty="0" err="1"/>
              <a:t>volut</a:t>
            </a:r>
            <a:r>
              <a:rPr lang="en-US" dirty="0"/>
              <a:t> </a:t>
            </a:r>
            <a:r>
              <a:rPr lang="en-US" dirty="0" err="1"/>
              <a:t>est</a:t>
            </a:r>
            <a:endParaRPr lang="en-US" dirty="0"/>
          </a:p>
        </p:txBody>
      </p:sp>
      <p:sp>
        <p:nvSpPr>
          <p:cNvPr id="6" name="Content Placeholder 4">
            <a:extLst>
              <a:ext uri="{FF2B5EF4-FFF2-40B4-BE49-F238E27FC236}">
                <a16:creationId xmlns:a16="http://schemas.microsoft.com/office/drawing/2014/main" id="{9B0A7A2F-53D9-829E-269E-47884C9CC88C}"/>
              </a:ext>
            </a:extLst>
          </p:cNvPr>
          <p:cNvSpPr txBox="1">
            <a:spLocks/>
          </p:cNvSpPr>
          <p:nvPr/>
        </p:nvSpPr>
        <p:spPr>
          <a:xfrm>
            <a:off x="10260140" y="2570449"/>
            <a:ext cx="1577418" cy="104532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SLUT</a:t>
            </a:r>
            <a:br>
              <a:rPr lang="en-US" dirty="0"/>
            </a:b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r>
              <a:rPr lang="en-US" dirty="0"/>
              <a:t> </a:t>
            </a:r>
            <a:r>
              <a:rPr lang="en-US" dirty="0" err="1"/>
              <a:t>quosae</a:t>
            </a:r>
            <a:r>
              <a:rPr lang="en-US" dirty="0"/>
              <a:t> consent </a:t>
            </a:r>
            <a:r>
              <a:rPr lang="en-US" dirty="0" err="1"/>
              <a:t>ratur</a:t>
            </a:r>
            <a:r>
              <a:rPr lang="en-US" dirty="0"/>
              <a:t>? </a:t>
            </a:r>
            <a:r>
              <a:rPr lang="en-US" dirty="0" err="1"/>
              <a:t>Quiatem</a:t>
            </a:r>
            <a:r>
              <a:rPr lang="en-US" dirty="0"/>
              <a:t> </a:t>
            </a:r>
            <a:r>
              <a:rPr lang="en-US" dirty="0" err="1"/>
              <a:t>fugiam</a:t>
            </a:r>
            <a:r>
              <a:rPr lang="en-US" dirty="0"/>
              <a:t> </a:t>
            </a:r>
          </a:p>
        </p:txBody>
      </p:sp>
      <p:cxnSp>
        <p:nvCxnSpPr>
          <p:cNvPr id="16" name="Straight Connector 15">
            <a:extLst>
              <a:ext uri="{FF2B5EF4-FFF2-40B4-BE49-F238E27FC236}">
                <a16:creationId xmlns:a16="http://schemas.microsoft.com/office/drawing/2014/main" id="{8D27473C-16B7-9C8F-937B-7AD411F9B8F0}"/>
              </a:ext>
            </a:extLst>
          </p:cNvPr>
          <p:cNvCxnSpPr>
            <a:cxnSpLocks/>
          </p:cNvCxnSpPr>
          <p:nvPr/>
        </p:nvCxnSpPr>
        <p:spPr>
          <a:xfrm flipV="1">
            <a:off x="1079259" y="3808541"/>
            <a:ext cx="0" cy="4185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96A699B-9F59-3871-C1CD-E73DFE19732A}"/>
              </a:ext>
            </a:extLst>
          </p:cNvPr>
          <p:cNvCxnSpPr>
            <a:cxnSpLocks/>
          </p:cNvCxnSpPr>
          <p:nvPr/>
        </p:nvCxnSpPr>
        <p:spPr>
          <a:xfrm flipV="1">
            <a:off x="3674072" y="3462278"/>
            <a:ext cx="0" cy="4185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E019959-1E1F-45C4-54A8-231F821EBC28}"/>
              </a:ext>
            </a:extLst>
          </p:cNvPr>
          <p:cNvCxnSpPr>
            <a:cxnSpLocks/>
          </p:cNvCxnSpPr>
          <p:nvPr/>
        </p:nvCxnSpPr>
        <p:spPr>
          <a:xfrm flipV="1">
            <a:off x="5785613" y="3808541"/>
            <a:ext cx="0" cy="4185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9955AF2-51EA-CDB5-4374-E411365B1F3F}"/>
              </a:ext>
            </a:extLst>
          </p:cNvPr>
          <p:cNvCxnSpPr>
            <a:cxnSpLocks/>
          </p:cNvCxnSpPr>
          <p:nvPr/>
        </p:nvCxnSpPr>
        <p:spPr>
          <a:xfrm flipV="1">
            <a:off x="6692440" y="3462278"/>
            <a:ext cx="0" cy="4185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7B6E91-CF74-4A10-3D1D-F6920BA8A759}"/>
              </a:ext>
            </a:extLst>
          </p:cNvPr>
          <p:cNvCxnSpPr>
            <a:cxnSpLocks/>
          </p:cNvCxnSpPr>
          <p:nvPr/>
        </p:nvCxnSpPr>
        <p:spPr>
          <a:xfrm flipV="1">
            <a:off x="8541652" y="3808541"/>
            <a:ext cx="0" cy="4185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035C50D-3665-1104-C137-4820F7C4D798}"/>
              </a:ext>
            </a:extLst>
          </p:cNvPr>
          <p:cNvCxnSpPr>
            <a:cxnSpLocks/>
          </p:cNvCxnSpPr>
          <p:nvPr/>
        </p:nvCxnSpPr>
        <p:spPr>
          <a:xfrm flipV="1">
            <a:off x="11052930" y="3462278"/>
            <a:ext cx="0" cy="4185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49F596A9-06DC-592D-3238-898A43EB9A70}"/>
              </a:ext>
            </a:extLst>
          </p:cNvPr>
          <p:cNvSpPr/>
          <p:nvPr/>
        </p:nvSpPr>
        <p:spPr>
          <a:xfrm>
            <a:off x="3457504" y="3636719"/>
            <a:ext cx="433137" cy="415089"/>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8" name="Oval 7">
            <a:extLst>
              <a:ext uri="{FF2B5EF4-FFF2-40B4-BE49-F238E27FC236}">
                <a16:creationId xmlns:a16="http://schemas.microsoft.com/office/drawing/2014/main" id="{BEFFC9AA-474D-D9AB-5195-D7D3FA4288E9}"/>
              </a:ext>
            </a:extLst>
          </p:cNvPr>
          <p:cNvSpPr/>
          <p:nvPr/>
        </p:nvSpPr>
        <p:spPr>
          <a:xfrm>
            <a:off x="862691" y="3636720"/>
            <a:ext cx="433137" cy="415089"/>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0" name="Oval 9">
            <a:extLst>
              <a:ext uri="{FF2B5EF4-FFF2-40B4-BE49-F238E27FC236}">
                <a16:creationId xmlns:a16="http://schemas.microsoft.com/office/drawing/2014/main" id="{9246E9E9-36E5-17A7-CC4F-189E83925498}"/>
              </a:ext>
            </a:extLst>
          </p:cNvPr>
          <p:cNvSpPr/>
          <p:nvPr/>
        </p:nvSpPr>
        <p:spPr>
          <a:xfrm>
            <a:off x="5569045" y="3636719"/>
            <a:ext cx="433137" cy="415089"/>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1" name="Oval 10">
            <a:extLst>
              <a:ext uri="{FF2B5EF4-FFF2-40B4-BE49-F238E27FC236}">
                <a16:creationId xmlns:a16="http://schemas.microsoft.com/office/drawing/2014/main" id="{6E4A1CF8-A46A-6059-EF85-1D7B30682758}"/>
              </a:ext>
            </a:extLst>
          </p:cNvPr>
          <p:cNvSpPr/>
          <p:nvPr/>
        </p:nvSpPr>
        <p:spPr>
          <a:xfrm>
            <a:off x="6483446" y="3636717"/>
            <a:ext cx="433137" cy="415089"/>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2" name="Oval 11">
            <a:extLst>
              <a:ext uri="{FF2B5EF4-FFF2-40B4-BE49-F238E27FC236}">
                <a16:creationId xmlns:a16="http://schemas.microsoft.com/office/drawing/2014/main" id="{9CA2C530-0E3C-9675-0D8E-F38C9283C92A}"/>
              </a:ext>
            </a:extLst>
          </p:cNvPr>
          <p:cNvSpPr/>
          <p:nvPr/>
        </p:nvSpPr>
        <p:spPr>
          <a:xfrm>
            <a:off x="8318260" y="3636718"/>
            <a:ext cx="433137" cy="415089"/>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3" name="Oval 12">
            <a:extLst>
              <a:ext uri="{FF2B5EF4-FFF2-40B4-BE49-F238E27FC236}">
                <a16:creationId xmlns:a16="http://schemas.microsoft.com/office/drawing/2014/main" id="{E46DA771-5468-33A5-DD86-0B20536B5A50}"/>
              </a:ext>
            </a:extLst>
          </p:cNvPr>
          <p:cNvSpPr/>
          <p:nvPr/>
        </p:nvSpPr>
        <p:spPr>
          <a:xfrm>
            <a:off x="10846898" y="3636717"/>
            <a:ext cx="433137" cy="415089"/>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31" name="Rectangle 30">
            <a:extLst>
              <a:ext uri="{FF2B5EF4-FFF2-40B4-BE49-F238E27FC236}">
                <a16:creationId xmlns:a16="http://schemas.microsoft.com/office/drawing/2014/main" id="{871F36DF-E4E2-07F0-919F-466A99FEA09D}"/>
              </a:ext>
            </a:extLst>
          </p:cNvPr>
          <p:cNvSpPr/>
          <p:nvPr/>
        </p:nvSpPr>
        <p:spPr>
          <a:xfrm flipV="1">
            <a:off x="1817565"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2" name="Rectangle 31">
            <a:extLst>
              <a:ext uri="{FF2B5EF4-FFF2-40B4-BE49-F238E27FC236}">
                <a16:creationId xmlns:a16="http://schemas.microsoft.com/office/drawing/2014/main" id="{BD071412-AD58-60C5-D1F5-EE27A56E5822}"/>
              </a:ext>
            </a:extLst>
          </p:cNvPr>
          <p:cNvSpPr/>
          <p:nvPr/>
        </p:nvSpPr>
        <p:spPr>
          <a:xfrm flipV="1">
            <a:off x="3779471" y="6493176"/>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3" name="Rectangle 32">
            <a:extLst>
              <a:ext uri="{FF2B5EF4-FFF2-40B4-BE49-F238E27FC236}">
                <a16:creationId xmlns:a16="http://schemas.microsoft.com/office/drawing/2014/main" id="{3BD21F27-BB97-1E39-C444-F16148BE471B}"/>
              </a:ext>
            </a:extLst>
          </p:cNvPr>
          <p:cNvSpPr/>
          <p:nvPr/>
        </p:nvSpPr>
        <p:spPr>
          <a:xfrm flipV="1">
            <a:off x="4760424"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4" name="Rectangle 33">
            <a:extLst>
              <a:ext uri="{FF2B5EF4-FFF2-40B4-BE49-F238E27FC236}">
                <a16:creationId xmlns:a16="http://schemas.microsoft.com/office/drawing/2014/main" id="{99E69744-80BC-B780-4DB6-FBE359928D30}"/>
              </a:ext>
            </a:extLst>
          </p:cNvPr>
          <p:cNvSpPr/>
          <p:nvPr/>
        </p:nvSpPr>
        <p:spPr>
          <a:xfrm flipV="1">
            <a:off x="5741377"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5" name="Rectangle 34">
            <a:extLst>
              <a:ext uri="{FF2B5EF4-FFF2-40B4-BE49-F238E27FC236}">
                <a16:creationId xmlns:a16="http://schemas.microsoft.com/office/drawing/2014/main" id="{93AC7331-473C-AC39-5ADF-3EBF6A78F230}"/>
              </a:ext>
            </a:extLst>
          </p:cNvPr>
          <p:cNvSpPr/>
          <p:nvPr/>
        </p:nvSpPr>
        <p:spPr>
          <a:xfrm flipV="1">
            <a:off x="6722330"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6" name="Rectangle 35">
            <a:extLst>
              <a:ext uri="{FF2B5EF4-FFF2-40B4-BE49-F238E27FC236}">
                <a16:creationId xmlns:a16="http://schemas.microsoft.com/office/drawing/2014/main" id="{AD7E7009-365C-574E-BA45-F0C9E4A78690}"/>
              </a:ext>
            </a:extLst>
          </p:cNvPr>
          <p:cNvSpPr/>
          <p:nvPr/>
        </p:nvSpPr>
        <p:spPr>
          <a:xfrm flipV="1">
            <a:off x="2798518"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7" name="Rectangle 36">
            <a:extLst>
              <a:ext uri="{FF2B5EF4-FFF2-40B4-BE49-F238E27FC236}">
                <a16:creationId xmlns:a16="http://schemas.microsoft.com/office/drawing/2014/main" id="{2004D701-68B1-12D5-766F-7F4650740AA0}"/>
              </a:ext>
            </a:extLst>
          </p:cNvPr>
          <p:cNvSpPr/>
          <p:nvPr/>
        </p:nvSpPr>
        <p:spPr>
          <a:xfrm flipV="1">
            <a:off x="836612"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8" name="Rectangle 37">
            <a:extLst>
              <a:ext uri="{FF2B5EF4-FFF2-40B4-BE49-F238E27FC236}">
                <a16:creationId xmlns:a16="http://schemas.microsoft.com/office/drawing/2014/main" id="{F0F61160-6AAB-28BD-032F-F2303A8FE904}"/>
              </a:ext>
            </a:extLst>
          </p:cNvPr>
          <p:cNvSpPr/>
          <p:nvPr/>
        </p:nvSpPr>
        <p:spPr>
          <a:xfrm flipV="1">
            <a:off x="868423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9" name="Rectangle 38">
            <a:extLst>
              <a:ext uri="{FF2B5EF4-FFF2-40B4-BE49-F238E27FC236}">
                <a16:creationId xmlns:a16="http://schemas.microsoft.com/office/drawing/2014/main" id="{92C6FD87-72F4-A6D0-4B0E-B6180A2957F0}"/>
              </a:ext>
            </a:extLst>
          </p:cNvPr>
          <p:cNvSpPr/>
          <p:nvPr/>
        </p:nvSpPr>
        <p:spPr>
          <a:xfrm flipV="1">
            <a:off x="9665189"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40" name="Rectangle 39">
            <a:extLst>
              <a:ext uri="{FF2B5EF4-FFF2-40B4-BE49-F238E27FC236}">
                <a16:creationId xmlns:a16="http://schemas.microsoft.com/office/drawing/2014/main" id="{B2C6DF1F-59B7-CD15-711B-763998E39A96}"/>
              </a:ext>
            </a:extLst>
          </p:cNvPr>
          <p:cNvSpPr/>
          <p:nvPr/>
        </p:nvSpPr>
        <p:spPr>
          <a:xfrm flipV="1">
            <a:off x="1064614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41" name="Rectangle 40">
            <a:extLst>
              <a:ext uri="{FF2B5EF4-FFF2-40B4-BE49-F238E27FC236}">
                <a16:creationId xmlns:a16="http://schemas.microsoft.com/office/drawing/2014/main" id="{7E93B716-2F85-562A-5AEF-85A7B1472968}"/>
              </a:ext>
            </a:extLst>
          </p:cNvPr>
          <p:cNvSpPr/>
          <p:nvPr/>
        </p:nvSpPr>
        <p:spPr>
          <a:xfrm flipV="1">
            <a:off x="7703283"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Tree>
    <p:extLst>
      <p:ext uri="{BB962C8B-B14F-4D97-AF65-F5344CB8AC3E}">
        <p14:creationId xmlns:p14="http://schemas.microsoft.com/office/powerpoint/2010/main" val="3270478096"/>
      </p:ext>
    </p:extLst>
  </p:cSld>
  <p:clrMapOvr>
    <a:masterClrMapping/>
  </p:clrMapOvr>
  <mc:AlternateContent xmlns:mc="http://schemas.openxmlformats.org/markup-compatibility/2006">
    <mc:Choice xmlns:p14="http://schemas.microsoft.com/office/powerpoint/2010/main" Requires="p14">
      <p:transition spd="slow" p14:dur="2000" advTm="4733"/>
    </mc:Choice>
    <mc:Fallback>
      <p:transition spd="slow" advTm="47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25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125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125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nodeType="withEffect">
                                  <p:stCondLst>
                                    <p:cond delay="125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125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nodeType="withEffect">
                                  <p:stCondLst>
                                    <p:cond delay="125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10" presetClass="entr" presetSubtype="0" fill="hold" nodeType="withEffect">
                                  <p:stCondLst>
                                    <p:cond delay="125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nodeType="withEffect">
                                  <p:stCondLst>
                                    <p:cond delay="125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500"/>
                                        <p:tgtEl>
                                          <p:spTgt spid="28"/>
                                        </p:tgtEl>
                                      </p:cBhvr>
                                    </p:animEffect>
                                  </p:childTnLst>
                                </p:cTn>
                              </p:par>
                              <p:par>
                                <p:cTn id="59" presetID="10" presetClass="entr" presetSubtype="0" fill="hold" nodeType="withEffect">
                                  <p:stCondLst>
                                    <p:cond delay="125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3" grpId="0"/>
      <p:bldP spid="4" grpId="0"/>
      <p:bldP spid="5" grpId="0"/>
      <p:bldP spid="6" grpId="0"/>
      <p:bldP spid="9" grpId="0" animBg="1"/>
      <p:bldP spid="8" grpId="0" animBg="1"/>
      <p:bldP spid="10" grpId="0" animBg="1"/>
      <p:bldP spid="11"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282A2D3-1DD2-D56F-C962-0791EEED459E}"/>
              </a:ext>
            </a:extLst>
          </p:cNvPr>
          <p:cNvCxnSpPr/>
          <p:nvPr/>
        </p:nvCxnSpPr>
        <p:spPr>
          <a:xfrm>
            <a:off x="1125660" y="3182049"/>
            <a:ext cx="1019676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BEFFC9AA-474D-D9AB-5195-D7D3FA4288E9}"/>
              </a:ext>
            </a:extLst>
          </p:cNvPr>
          <p:cNvSpPr/>
          <p:nvPr/>
        </p:nvSpPr>
        <p:spPr>
          <a:xfrm>
            <a:off x="987295" y="2974504"/>
            <a:ext cx="433137" cy="4150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9" name="Oval 8">
            <a:extLst>
              <a:ext uri="{FF2B5EF4-FFF2-40B4-BE49-F238E27FC236}">
                <a16:creationId xmlns:a16="http://schemas.microsoft.com/office/drawing/2014/main" id="{49F596A9-06DC-592D-3238-898A43EB9A70}"/>
              </a:ext>
            </a:extLst>
          </p:cNvPr>
          <p:cNvSpPr/>
          <p:nvPr/>
        </p:nvSpPr>
        <p:spPr>
          <a:xfrm>
            <a:off x="3582108" y="2974503"/>
            <a:ext cx="433137" cy="4150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0" name="Oval 9">
            <a:extLst>
              <a:ext uri="{FF2B5EF4-FFF2-40B4-BE49-F238E27FC236}">
                <a16:creationId xmlns:a16="http://schemas.microsoft.com/office/drawing/2014/main" id="{9246E9E9-36E5-17A7-CC4F-189E83925498}"/>
              </a:ext>
            </a:extLst>
          </p:cNvPr>
          <p:cNvSpPr/>
          <p:nvPr/>
        </p:nvSpPr>
        <p:spPr>
          <a:xfrm>
            <a:off x="5693649" y="2974503"/>
            <a:ext cx="433137" cy="4150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1" name="Oval 10">
            <a:extLst>
              <a:ext uri="{FF2B5EF4-FFF2-40B4-BE49-F238E27FC236}">
                <a16:creationId xmlns:a16="http://schemas.microsoft.com/office/drawing/2014/main" id="{6E4A1CF8-A46A-6059-EF85-1D7B30682758}"/>
              </a:ext>
            </a:extLst>
          </p:cNvPr>
          <p:cNvSpPr/>
          <p:nvPr/>
        </p:nvSpPr>
        <p:spPr>
          <a:xfrm>
            <a:off x="6608050" y="2974501"/>
            <a:ext cx="433137" cy="4150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2" name="Oval 11">
            <a:extLst>
              <a:ext uri="{FF2B5EF4-FFF2-40B4-BE49-F238E27FC236}">
                <a16:creationId xmlns:a16="http://schemas.microsoft.com/office/drawing/2014/main" id="{9CA2C530-0E3C-9675-0D8E-F38C9283C92A}"/>
              </a:ext>
            </a:extLst>
          </p:cNvPr>
          <p:cNvSpPr/>
          <p:nvPr/>
        </p:nvSpPr>
        <p:spPr>
          <a:xfrm>
            <a:off x="8442864" y="2974502"/>
            <a:ext cx="433137" cy="4150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3" name="Oval 12">
            <a:extLst>
              <a:ext uri="{FF2B5EF4-FFF2-40B4-BE49-F238E27FC236}">
                <a16:creationId xmlns:a16="http://schemas.microsoft.com/office/drawing/2014/main" id="{E46DA771-5468-33A5-DD86-0B20536B5A50}"/>
              </a:ext>
            </a:extLst>
          </p:cNvPr>
          <p:cNvSpPr/>
          <p:nvPr/>
        </p:nvSpPr>
        <p:spPr>
          <a:xfrm>
            <a:off x="10971502" y="2974501"/>
            <a:ext cx="433137" cy="4150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4" name="Title 3">
            <a:extLst>
              <a:ext uri="{FF2B5EF4-FFF2-40B4-BE49-F238E27FC236}">
                <a16:creationId xmlns:a16="http://schemas.microsoft.com/office/drawing/2014/main" id="{07514A46-11B7-62D2-314B-71501AC5D8D2}"/>
              </a:ext>
            </a:extLst>
          </p:cNvPr>
          <p:cNvSpPr txBox="1">
            <a:spLocks/>
          </p:cNvSpPr>
          <p:nvPr/>
        </p:nvSpPr>
        <p:spPr>
          <a:xfrm>
            <a:off x="839788" y="41325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Tidslinje</a:t>
            </a:r>
            <a:r>
              <a:rPr lang="en-US" dirty="0"/>
              <a:t> </a:t>
            </a:r>
            <a:r>
              <a:rPr lang="en-US" dirty="0" err="1"/>
              <a:t>simpel</a:t>
            </a:r>
            <a:r>
              <a:rPr lang="en-US" dirty="0"/>
              <a:t> </a:t>
            </a:r>
            <a:r>
              <a:rPr lang="en-US" dirty="0" err="1"/>
              <a:t>og</a:t>
            </a:r>
            <a:r>
              <a:rPr lang="en-US" dirty="0"/>
              <a:t> </a:t>
            </a:r>
            <a:r>
              <a:rPr lang="en-US" dirty="0" err="1"/>
              <a:t>overskuelig</a:t>
            </a:r>
            <a:endParaRPr lang="en-DK" dirty="0"/>
          </a:p>
        </p:txBody>
      </p:sp>
      <p:sp>
        <p:nvSpPr>
          <p:cNvPr id="15" name="Content Placeholder 4">
            <a:extLst>
              <a:ext uri="{FF2B5EF4-FFF2-40B4-BE49-F238E27FC236}">
                <a16:creationId xmlns:a16="http://schemas.microsoft.com/office/drawing/2014/main" id="{BC0B8E07-0AA1-6FC2-49DB-1CA9F257BBD3}"/>
              </a:ext>
            </a:extLst>
          </p:cNvPr>
          <p:cNvSpPr txBox="1">
            <a:spLocks/>
          </p:cNvSpPr>
          <p:nvPr/>
        </p:nvSpPr>
        <p:spPr>
          <a:xfrm rot="5400000">
            <a:off x="-144367" y="4461253"/>
            <a:ext cx="2544262" cy="30448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dirty="0"/>
              <a:t>Pa </a:t>
            </a:r>
            <a:r>
              <a:rPr lang="en-US" dirty="0" err="1"/>
              <a:t>corehen</a:t>
            </a:r>
            <a:r>
              <a:rPr lang="en-US" dirty="0"/>
              <a:t> </a:t>
            </a:r>
            <a:r>
              <a:rPr lang="en-US" dirty="0" err="1"/>
              <a:t>daerum</a:t>
            </a:r>
            <a:r>
              <a:rPr lang="en-US" dirty="0"/>
              <a:t> as sim </a:t>
            </a:r>
            <a:r>
              <a:rPr lang="en-US" dirty="0" err="1"/>
              <a:t>volut</a:t>
            </a:r>
            <a:r>
              <a:rPr lang="en-US" dirty="0"/>
              <a:t> </a:t>
            </a:r>
            <a:r>
              <a:rPr lang="en-US" dirty="0" err="1"/>
              <a:t>est</a:t>
            </a:r>
            <a:endParaRPr lang="en-US" dirty="0"/>
          </a:p>
        </p:txBody>
      </p:sp>
      <p:sp>
        <p:nvSpPr>
          <p:cNvPr id="17" name="Content Placeholder 4">
            <a:extLst>
              <a:ext uri="{FF2B5EF4-FFF2-40B4-BE49-F238E27FC236}">
                <a16:creationId xmlns:a16="http://schemas.microsoft.com/office/drawing/2014/main" id="{025B8867-CC83-1970-A2D6-53BD3B10C20E}"/>
              </a:ext>
            </a:extLst>
          </p:cNvPr>
          <p:cNvSpPr txBox="1">
            <a:spLocks/>
          </p:cNvSpPr>
          <p:nvPr/>
        </p:nvSpPr>
        <p:spPr>
          <a:xfrm rot="5400000">
            <a:off x="2498577" y="4461253"/>
            <a:ext cx="2544262" cy="30448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dirty="0"/>
              <a:t>Pa </a:t>
            </a:r>
            <a:r>
              <a:rPr lang="en-US" dirty="0" err="1"/>
              <a:t>corehen</a:t>
            </a:r>
            <a:r>
              <a:rPr lang="en-US" dirty="0"/>
              <a:t> </a:t>
            </a:r>
            <a:r>
              <a:rPr lang="en-US" dirty="0" err="1"/>
              <a:t>daerum</a:t>
            </a:r>
            <a:r>
              <a:rPr lang="en-US" dirty="0"/>
              <a:t> as sim </a:t>
            </a:r>
            <a:r>
              <a:rPr lang="en-US" dirty="0" err="1"/>
              <a:t>volut</a:t>
            </a:r>
            <a:r>
              <a:rPr lang="en-US" dirty="0"/>
              <a:t> </a:t>
            </a:r>
            <a:r>
              <a:rPr lang="en-US" dirty="0" err="1"/>
              <a:t>est</a:t>
            </a:r>
            <a:endParaRPr lang="en-US" dirty="0"/>
          </a:p>
        </p:txBody>
      </p:sp>
      <p:sp>
        <p:nvSpPr>
          <p:cNvPr id="18" name="Content Placeholder 4">
            <a:extLst>
              <a:ext uri="{FF2B5EF4-FFF2-40B4-BE49-F238E27FC236}">
                <a16:creationId xmlns:a16="http://schemas.microsoft.com/office/drawing/2014/main" id="{BD591F18-B7EB-2920-59EE-0CE14B4C7C63}"/>
              </a:ext>
            </a:extLst>
          </p:cNvPr>
          <p:cNvSpPr txBox="1">
            <a:spLocks/>
          </p:cNvSpPr>
          <p:nvPr/>
        </p:nvSpPr>
        <p:spPr>
          <a:xfrm rot="5400000">
            <a:off x="4621994" y="4461253"/>
            <a:ext cx="2544262" cy="30448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dirty="0"/>
              <a:t>Pa </a:t>
            </a:r>
            <a:r>
              <a:rPr lang="en-US" dirty="0" err="1"/>
              <a:t>corehen</a:t>
            </a:r>
            <a:r>
              <a:rPr lang="en-US" dirty="0"/>
              <a:t> </a:t>
            </a:r>
            <a:r>
              <a:rPr lang="en-US" dirty="0" err="1"/>
              <a:t>daerum</a:t>
            </a:r>
            <a:r>
              <a:rPr lang="en-US" dirty="0"/>
              <a:t> as sim </a:t>
            </a:r>
            <a:r>
              <a:rPr lang="en-US" dirty="0" err="1"/>
              <a:t>volut</a:t>
            </a:r>
            <a:r>
              <a:rPr lang="en-US" dirty="0"/>
              <a:t> </a:t>
            </a:r>
            <a:r>
              <a:rPr lang="en-US" dirty="0" err="1"/>
              <a:t>est</a:t>
            </a:r>
            <a:endParaRPr lang="en-US" dirty="0"/>
          </a:p>
        </p:txBody>
      </p:sp>
      <p:sp>
        <p:nvSpPr>
          <p:cNvPr id="19" name="Content Placeholder 4">
            <a:extLst>
              <a:ext uri="{FF2B5EF4-FFF2-40B4-BE49-F238E27FC236}">
                <a16:creationId xmlns:a16="http://schemas.microsoft.com/office/drawing/2014/main" id="{52298090-49D8-EB08-E26B-512D824575E4}"/>
              </a:ext>
            </a:extLst>
          </p:cNvPr>
          <p:cNvSpPr txBox="1">
            <a:spLocks/>
          </p:cNvSpPr>
          <p:nvPr/>
        </p:nvSpPr>
        <p:spPr>
          <a:xfrm rot="5400000">
            <a:off x="5523518" y="4461253"/>
            <a:ext cx="2544262" cy="30448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dirty="0"/>
              <a:t>Pa </a:t>
            </a:r>
            <a:r>
              <a:rPr lang="en-US" dirty="0" err="1"/>
              <a:t>corehen</a:t>
            </a:r>
            <a:r>
              <a:rPr lang="en-US" dirty="0"/>
              <a:t> </a:t>
            </a:r>
            <a:r>
              <a:rPr lang="en-US" dirty="0" err="1"/>
              <a:t>daerum</a:t>
            </a:r>
            <a:r>
              <a:rPr lang="en-US" dirty="0"/>
              <a:t> as sim </a:t>
            </a:r>
            <a:r>
              <a:rPr lang="en-US" dirty="0" err="1"/>
              <a:t>volut</a:t>
            </a:r>
            <a:r>
              <a:rPr lang="en-US" dirty="0"/>
              <a:t> </a:t>
            </a:r>
            <a:r>
              <a:rPr lang="en-US" dirty="0" err="1"/>
              <a:t>est</a:t>
            </a:r>
            <a:endParaRPr lang="en-US" dirty="0"/>
          </a:p>
        </p:txBody>
      </p:sp>
      <p:sp>
        <p:nvSpPr>
          <p:cNvPr id="20" name="Content Placeholder 4">
            <a:extLst>
              <a:ext uri="{FF2B5EF4-FFF2-40B4-BE49-F238E27FC236}">
                <a16:creationId xmlns:a16="http://schemas.microsoft.com/office/drawing/2014/main" id="{15AEC982-710C-30F2-FCB4-2345D0882F9E}"/>
              </a:ext>
            </a:extLst>
          </p:cNvPr>
          <p:cNvSpPr txBox="1">
            <a:spLocks/>
          </p:cNvSpPr>
          <p:nvPr/>
        </p:nvSpPr>
        <p:spPr>
          <a:xfrm rot="5400000">
            <a:off x="7367040" y="4461253"/>
            <a:ext cx="2544262" cy="30448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dirty="0"/>
              <a:t>Pa </a:t>
            </a:r>
            <a:r>
              <a:rPr lang="en-US" dirty="0" err="1"/>
              <a:t>corehen</a:t>
            </a:r>
            <a:r>
              <a:rPr lang="en-US" dirty="0"/>
              <a:t> </a:t>
            </a:r>
            <a:r>
              <a:rPr lang="en-US" dirty="0" err="1"/>
              <a:t>daerum</a:t>
            </a:r>
            <a:r>
              <a:rPr lang="en-US" dirty="0"/>
              <a:t> as sim </a:t>
            </a:r>
            <a:r>
              <a:rPr lang="en-US" dirty="0" err="1"/>
              <a:t>volut</a:t>
            </a:r>
            <a:r>
              <a:rPr lang="en-US" dirty="0"/>
              <a:t> </a:t>
            </a:r>
            <a:r>
              <a:rPr lang="en-US" dirty="0" err="1"/>
              <a:t>est</a:t>
            </a:r>
            <a:endParaRPr lang="en-US" dirty="0"/>
          </a:p>
        </p:txBody>
      </p:sp>
      <p:sp>
        <p:nvSpPr>
          <p:cNvPr id="21" name="Content Placeholder 4">
            <a:extLst>
              <a:ext uri="{FF2B5EF4-FFF2-40B4-BE49-F238E27FC236}">
                <a16:creationId xmlns:a16="http://schemas.microsoft.com/office/drawing/2014/main" id="{7324902A-5DED-AC53-3C5A-DEA803827A4F}"/>
              </a:ext>
            </a:extLst>
          </p:cNvPr>
          <p:cNvSpPr txBox="1">
            <a:spLocks/>
          </p:cNvSpPr>
          <p:nvPr/>
        </p:nvSpPr>
        <p:spPr>
          <a:xfrm rot="5400000">
            <a:off x="9898051" y="4461253"/>
            <a:ext cx="2544262" cy="30448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dirty="0"/>
              <a:t>Pa </a:t>
            </a:r>
            <a:r>
              <a:rPr lang="en-US" dirty="0" err="1"/>
              <a:t>corehen</a:t>
            </a:r>
            <a:r>
              <a:rPr lang="en-US" dirty="0"/>
              <a:t> </a:t>
            </a:r>
            <a:r>
              <a:rPr lang="en-US" dirty="0" err="1"/>
              <a:t>daerum</a:t>
            </a:r>
            <a:r>
              <a:rPr lang="en-US" dirty="0"/>
              <a:t> as sim </a:t>
            </a:r>
            <a:r>
              <a:rPr lang="en-US" dirty="0" err="1"/>
              <a:t>volut</a:t>
            </a:r>
            <a:r>
              <a:rPr lang="en-US" dirty="0"/>
              <a:t> </a:t>
            </a:r>
            <a:r>
              <a:rPr lang="en-US" dirty="0" err="1"/>
              <a:t>est</a:t>
            </a:r>
            <a:endParaRPr lang="en-US" dirty="0"/>
          </a:p>
        </p:txBody>
      </p:sp>
      <p:sp>
        <p:nvSpPr>
          <p:cNvPr id="22" name="Content Placeholder 4">
            <a:extLst>
              <a:ext uri="{FF2B5EF4-FFF2-40B4-BE49-F238E27FC236}">
                <a16:creationId xmlns:a16="http://schemas.microsoft.com/office/drawing/2014/main" id="{04F8E0BD-01BE-3EE1-510A-B8A271558A8C}"/>
              </a:ext>
            </a:extLst>
          </p:cNvPr>
          <p:cNvSpPr txBox="1">
            <a:spLocks/>
          </p:cNvSpPr>
          <p:nvPr/>
        </p:nvSpPr>
        <p:spPr>
          <a:xfrm>
            <a:off x="875161" y="1149075"/>
            <a:ext cx="4860000" cy="14893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en-US" dirty="0"/>
              <a:t>Pa </a:t>
            </a:r>
            <a:r>
              <a:rPr lang="en-US" dirty="0" err="1"/>
              <a:t>corehen</a:t>
            </a:r>
            <a:r>
              <a:rPr lang="en-US" dirty="0"/>
              <a:t> </a:t>
            </a:r>
            <a:r>
              <a:rPr lang="en-US" dirty="0" err="1"/>
              <a:t>daerum</a:t>
            </a:r>
            <a:r>
              <a:rPr lang="en-US" dirty="0"/>
              <a:t> as sim </a:t>
            </a:r>
            <a:r>
              <a:rPr lang="en-US" dirty="0" err="1"/>
              <a:t>volut</a:t>
            </a:r>
            <a:r>
              <a:rPr lang="en-US" dirty="0"/>
              <a:t> </a:t>
            </a:r>
            <a:r>
              <a:rPr lang="en-US" dirty="0" err="1"/>
              <a:t>esti</a:t>
            </a:r>
            <a:endParaRPr lang="en-US" dirty="0"/>
          </a:p>
          <a:p>
            <a:pPr marL="0" indent="0">
              <a:buFont typeface="Arial" panose="020B0604020202020204" pitchFamily="34" charset="0"/>
              <a:buNone/>
            </a:pPr>
            <a:r>
              <a:rPr lang="en-US" dirty="0"/>
              <a:t>Lam deles </a:t>
            </a:r>
            <a:r>
              <a:rPr lang="en-US" dirty="0" err="1"/>
              <a:t>aut</a:t>
            </a:r>
            <a:r>
              <a:rPr lang="en-US" dirty="0"/>
              <a:t> </a:t>
            </a:r>
            <a:r>
              <a:rPr lang="en-US" dirty="0" err="1"/>
              <a:t>utem</a:t>
            </a:r>
            <a:r>
              <a:rPr lang="en-US" dirty="0"/>
              <a:t> </a:t>
            </a:r>
            <a:r>
              <a:rPr lang="en-US" dirty="0" err="1"/>
              <a:t>est</a:t>
            </a:r>
            <a:r>
              <a:rPr lang="en-US" dirty="0"/>
              <a:t> </a:t>
            </a:r>
            <a:r>
              <a:rPr lang="en-US" dirty="0" err="1"/>
              <a:t>officati</a:t>
            </a:r>
            <a:r>
              <a:rPr lang="en-US" dirty="0"/>
              <a:t> </a:t>
            </a:r>
            <a:r>
              <a:rPr lang="en-US" dirty="0" err="1"/>
              <a:t>incipsu</a:t>
            </a:r>
            <a:r>
              <a:rPr lang="en-US" dirty="0"/>
              <a:t> </a:t>
            </a:r>
            <a:r>
              <a:rPr lang="en-US" dirty="0" err="1"/>
              <a:t>ntiore</a:t>
            </a:r>
            <a:r>
              <a:rPr lang="en-US" dirty="0"/>
              <a:t> </a:t>
            </a:r>
            <a:r>
              <a:rPr lang="en-US" dirty="0" err="1"/>
              <a:t>optaquid</a:t>
            </a:r>
            <a:r>
              <a:rPr lang="en-US" dirty="0"/>
              <a:t> </a:t>
            </a:r>
            <a:r>
              <a:rPr lang="en-US" dirty="0" err="1"/>
              <a:t>quame</a:t>
            </a:r>
            <a:r>
              <a:rPr lang="en-US" dirty="0"/>
              <a:t> vent </a:t>
            </a:r>
            <a:r>
              <a:rPr lang="en-US" dirty="0" err="1"/>
              <a:t>untemporem</a:t>
            </a:r>
            <a:r>
              <a:rPr lang="en-US" dirty="0"/>
              <a:t> </a:t>
            </a:r>
            <a:r>
              <a:rPr lang="en-US" dirty="0" err="1"/>
              <a:t>reperspitis</a:t>
            </a:r>
            <a:r>
              <a:rPr lang="en-US" dirty="0"/>
              <a:t> et </a:t>
            </a:r>
            <a:r>
              <a:rPr lang="en-US" dirty="0" err="1"/>
              <a:t>eumendis</a:t>
            </a:r>
            <a:r>
              <a:rPr lang="en-US" dirty="0"/>
              <a:t> </a:t>
            </a:r>
            <a:r>
              <a:rPr lang="en-US" dirty="0" err="1"/>
              <a:t>dus</a:t>
            </a:r>
            <a:r>
              <a:rPr lang="en-US" dirty="0"/>
              <a:t> et </a:t>
            </a:r>
            <a:r>
              <a:rPr lang="en-US" dirty="0" err="1"/>
              <a:t>eos</a:t>
            </a:r>
            <a:r>
              <a:rPr lang="en-US" dirty="0"/>
              <a:t> </a:t>
            </a:r>
            <a:r>
              <a:rPr lang="en-US" dirty="0" err="1"/>
              <a:t>eumet</a:t>
            </a:r>
            <a:r>
              <a:rPr lang="en-US" dirty="0"/>
              <a:t> </a:t>
            </a:r>
            <a:r>
              <a:rPr lang="en-US" dirty="0" err="1"/>
              <a:t>molorum</a:t>
            </a:r>
            <a:r>
              <a:rPr lang="en-US" dirty="0"/>
              <a:t> lant </a:t>
            </a:r>
            <a:r>
              <a:rPr lang="en-US" dirty="0" err="1"/>
              <a:t>vendel</a:t>
            </a:r>
            <a:r>
              <a:rPr lang="en-US" dirty="0"/>
              <a:t> </a:t>
            </a:r>
            <a:r>
              <a:rPr lang="en-US" dirty="0" err="1"/>
              <a:t>eum</a:t>
            </a:r>
            <a:r>
              <a:rPr lang="en-US" dirty="0"/>
              <a:t> </a:t>
            </a:r>
            <a:r>
              <a:rPr lang="en-US" dirty="0" err="1"/>
              <a:t>debis</a:t>
            </a:r>
            <a:r>
              <a:rPr lang="en-US" dirty="0"/>
              <a:t> </a:t>
            </a:r>
            <a:r>
              <a:rPr lang="en-US" dirty="0" err="1"/>
              <a:t>aut</a:t>
            </a:r>
            <a:r>
              <a:rPr lang="en-US" dirty="0"/>
              <a:t> </a:t>
            </a:r>
            <a:r>
              <a:rPr lang="en-US" dirty="0" err="1"/>
              <a:t>omnim</a:t>
            </a:r>
            <a:r>
              <a:rPr lang="en-US" dirty="0"/>
              <a:t> re </a:t>
            </a:r>
            <a:r>
              <a:rPr lang="en-US" dirty="0" err="1"/>
              <a:t>molorio</a:t>
            </a:r>
            <a:r>
              <a:rPr lang="en-US" dirty="0"/>
              <a:t> </a:t>
            </a:r>
            <a:r>
              <a:rPr lang="en-US" dirty="0" err="1"/>
              <a:t>nempera</a:t>
            </a:r>
            <a:r>
              <a:rPr lang="en-US" dirty="0"/>
              <a:t> </a:t>
            </a:r>
            <a:r>
              <a:rPr lang="en-US" dirty="0" err="1"/>
              <a:t>dest</a:t>
            </a:r>
            <a:r>
              <a:rPr lang="en-US" dirty="0"/>
              <a:t>? </a:t>
            </a:r>
          </a:p>
        </p:txBody>
      </p:sp>
      <p:sp>
        <p:nvSpPr>
          <p:cNvPr id="23" name="Rectangle 22">
            <a:extLst>
              <a:ext uri="{FF2B5EF4-FFF2-40B4-BE49-F238E27FC236}">
                <a16:creationId xmlns:a16="http://schemas.microsoft.com/office/drawing/2014/main" id="{823442C1-1074-472F-0CE5-F01C47D70E64}"/>
              </a:ext>
            </a:extLst>
          </p:cNvPr>
          <p:cNvSpPr/>
          <p:nvPr/>
        </p:nvSpPr>
        <p:spPr>
          <a:xfrm flipV="1">
            <a:off x="1817565"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24" name="Rectangle 23">
            <a:extLst>
              <a:ext uri="{FF2B5EF4-FFF2-40B4-BE49-F238E27FC236}">
                <a16:creationId xmlns:a16="http://schemas.microsoft.com/office/drawing/2014/main" id="{EBAC123F-79D5-5226-66E1-81473D859ACC}"/>
              </a:ext>
            </a:extLst>
          </p:cNvPr>
          <p:cNvSpPr/>
          <p:nvPr/>
        </p:nvSpPr>
        <p:spPr>
          <a:xfrm flipV="1">
            <a:off x="3779471"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25" name="Rectangle 24">
            <a:extLst>
              <a:ext uri="{FF2B5EF4-FFF2-40B4-BE49-F238E27FC236}">
                <a16:creationId xmlns:a16="http://schemas.microsoft.com/office/drawing/2014/main" id="{60874C86-866A-1C7F-522D-47502D8F2F8F}"/>
              </a:ext>
            </a:extLst>
          </p:cNvPr>
          <p:cNvSpPr/>
          <p:nvPr/>
        </p:nvSpPr>
        <p:spPr>
          <a:xfrm flipV="1">
            <a:off x="4760424" y="6493176"/>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26" name="Rectangle 25">
            <a:extLst>
              <a:ext uri="{FF2B5EF4-FFF2-40B4-BE49-F238E27FC236}">
                <a16:creationId xmlns:a16="http://schemas.microsoft.com/office/drawing/2014/main" id="{D13FE356-7EF3-190A-8AF8-2E2B03D331A1}"/>
              </a:ext>
            </a:extLst>
          </p:cNvPr>
          <p:cNvSpPr/>
          <p:nvPr/>
        </p:nvSpPr>
        <p:spPr>
          <a:xfrm flipV="1">
            <a:off x="5741377"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27" name="Rectangle 26">
            <a:extLst>
              <a:ext uri="{FF2B5EF4-FFF2-40B4-BE49-F238E27FC236}">
                <a16:creationId xmlns:a16="http://schemas.microsoft.com/office/drawing/2014/main" id="{005E1E4D-F4B8-B41B-4FD0-158632BA83FB}"/>
              </a:ext>
            </a:extLst>
          </p:cNvPr>
          <p:cNvSpPr/>
          <p:nvPr/>
        </p:nvSpPr>
        <p:spPr>
          <a:xfrm flipV="1">
            <a:off x="6722330"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28" name="Rectangle 27">
            <a:extLst>
              <a:ext uri="{FF2B5EF4-FFF2-40B4-BE49-F238E27FC236}">
                <a16:creationId xmlns:a16="http://schemas.microsoft.com/office/drawing/2014/main" id="{E73A4044-DC3B-A85C-BD76-D1BB60E152BD}"/>
              </a:ext>
            </a:extLst>
          </p:cNvPr>
          <p:cNvSpPr/>
          <p:nvPr/>
        </p:nvSpPr>
        <p:spPr>
          <a:xfrm flipV="1">
            <a:off x="2798518"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29" name="Rectangle 28">
            <a:extLst>
              <a:ext uri="{FF2B5EF4-FFF2-40B4-BE49-F238E27FC236}">
                <a16:creationId xmlns:a16="http://schemas.microsoft.com/office/drawing/2014/main" id="{031E7070-9129-28D7-308C-962E3F894F32}"/>
              </a:ext>
            </a:extLst>
          </p:cNvPr>
          <p:cNvSpPr/>
          <p:nvPr/>
        </p:nvSpPr>
        <p:spPr>
          <a:xfrm flipV="1">
            <a:off x="836612"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0" name="Rectangle 29">
            <a:extLst>
              <a:ext uri="{FF2B5EF4-FFF2-40B4-BE49-F238E27FC236}">
                <a16:creationId xmlns:a16="http://schemas.microsoft.com/office/drawing/2014/main" id="{72ED43F0-AE1B-9337-D4D2-0172BE7D7E65}"/>
              </a:ext>
            </a:extLst>
          </p:cNvPr>
          <p:cNvSpPr/>
          <p:nvPr/>
        </p:nvSpPr>
        <p:spPr>
          <a:xfrm flipV="1">
            <a:off x="868423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1" name="Rectangle 30">
            <a:extLst>
              <a:ext uri="{FF2B5EF4-FFF2-40B4-BE49-F238E27FC236}">
                <a16:creationId xmlns:a16="http://schemas.microsoft.com/office/drawing/2014/main" id="{98C40783-B415-A1FB-B3F9-CF3A931A88E3}"/>
              </a:ext>
            </a:extLst>
          </p:cNvPr>
          <p:cNvSpPr/>
          <p:nvPr/>
        </p:nvSpPr>
        <p:spPr>
          <a:xfrm flipV="1">
            <a:off x="9665189"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2" name="Rectangle 31">
            <a:extLst>
              <a:ext uri="{FF2B5EF4-FFF2-40B4-BE49-F238E27FC236}">
                <a16:creationId xmlns:a16="http://schemas.microsoft.com/office/drawing/2014/main" id="{680DF4B1-8C1B-14E5-DB4B-1AA8C140149A}"/>
              </a:ext>
            </a:extLst>
          </p:cNvPr>
          <p:cNvSpPr/>
          <p:nvPr/>
        </p:nvSpPr>
        <p:spPr>
          <a:xfrm flipV="1">
            <a:off x="1064614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3" name="Rectangle 32">
            <a:extLst>
              <a:ext uri="{FF2B5EF4-FFF2-40B4-BE49-F238E27FC236}">
                <a16:creationId xmlns:a16="http://schemas.microsoft.com/office/drawing/2014/main" id="{975765B0-0F1F-1D1E-99C8-1BA001CD5F47}"/>
              </a:ext>
            </a:extLst>
          </p:cNvPr>
          <p:cNvSpPr/>
          <p:nvPr/>
        </p:nvSpPr>
        <p:spPr>
          <a:xfrm flipV="1">
            <a:off x="7703283"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grpSp>
        <p:nvGrpSpPr>
          <p:cNvPr id="36" name="Group 35">
            <a:extLst>
              <a:ext uri="{FF2B5EF4-FFF2-40B4-BE49-F238E27FC236}">
                <a16:creationId xmlns:a16="http://schemas.microsoft.com/office/drawing/2014/main" id="{894A0D8F-08AD-4F9F-B918-31116C3236DF}"/>
              </a:ext>
            </a:extLst>
          </p:cNvPr>
          <p:cNvGrpSpPr/>
          <p:nvPr/>
        </p:nvGrpSpPr>
        <p:grpSpPr>
          <a:xfrm>
            <a:off x="591495" y="5003006"/>
            <a:ext cx="1956002" cy="1321633"/>
            <a:chOff x="4304399" y="5001814"/>
            <a:chExt cx="1956002" cy="1321633"/>
          </a:xfrm>
        </p:grpSpPr>
        <p:sp>
          <p:nvSpPr>
            <p:cNvPr id="34" name="TextBox 33">
              <a:extLst>
                <a:ext uri="{FF2B5EF4-FFF2-40B4-BE49-F238E27FC236}">
                  <a16:creationId xmlns:a16="http://schemas.microsoft.com/office/drawing/2014/main" id="{5BC93C6E-E7DC-79EE-8676-0EAA9D3F8102}"/>
                </a:ext>
              </a:extLst>
            </p:cNvPr>
            <p:cNvSpPr txBox="1"/>
            <p:nvPr/>
          </p:nvSpPr>
          <p:spPr>
            <a:xfrm>
              <a:off x="4304399" y="5001814"/>
              <a:ext cx="1956002" cy="1006497"/>
            </a:xfrm>
            <a:prstGeom prst="rect">
              <a:avLst/>
            </a:prstGeom>
            <a:solidFill>
              <a:srgbClr val="92D050"/>
            </a:solidFill>
          </p:spPr>
          <p:txBody>
            <a:bodyPr wrap="square" rtlCol="0">
              <a:normAutofit/>
            </a:bodyPr>
            <a:lstStyle/>
            <a:p>
              <a:pPr marL="49212" indent="0" algn="ctr">
                <a:buNone/>
              </a:pPr>
              <a:r>
                <a:rPr lang="en-US" dirty="0" err="1">
                  <a:solidFill>
                    <a:schemeClr val="bg1"/>
                  </a:solidFill>
                </a:rPr>
                <a:t>Bemærk</a:t>
              </a:r>
              <a:r>
                <a:rPr lang="en-US" dirty="0">
                  <a:solidFill>
                    <a:schemeClr val="bg1"/>
                  </a:solidFill>
                </a:rPr>
                <a:t>: </a:t>
              </a:r>
              <a:r>
                <a:rPr lang="en-US" dirty="0" err="1">
                  <a:solidFill>
                    <a:schemeClr val="bg1"/>
                  </a:solidFill>
                </a:rPr>
                <a:t>Sidetal</a:t>
              </a:r>
              <a:r>
                <a:rPr lang="en-US" dirty="0">
                  <a:solidFill>
                    <a:schemeClr val="bg1"/>
                  </a:solidFill>
                </a:rPr>
                <a:t> </a:t>
              </a:r>
              <a:r>
                <a:rPr lang="en-US" dirty="0" err="1">
                  <a:solidFill>
                    <a:schemeClr val="bg1"/>
                  </a:solidFill>
                </a:rPr>
                <a:t>kan</a:t>
              </a:r>
              <a:r>
                <a:rPr lang="en-US" dirty="0">
                  <a:solidFill>
                    <a:schemeClr val="bg1"/>
                  </a:solidFill>
                </a:rPr>
                <a:t> vises </a:t>
              </a:r>
              <a:r>
                <a:rPr lang="en-US" dirty="0" err="1">
                  <a:solidFill>
                    <a:schemeClr val="bg1"/>
                  </a:solidFill>
                </a:rPr>
                <a:t>på</a:t>
              </a:r>
              <a:r>
                <a:rPr lang="en-US" dirty="0">
                  <a:solidFill>
                    <a:schemeClr val="bg1"/>
                  </a:solidFill>
                </a:rPr>
                <a:t> </a:t>
              </a:r>
              <a:r>
                <a:rPr lang="en-US" dirty="0" err="1">
                  <a:solidFill>
                    <a:schemeClr val="bg1"/>
                  </a:solidFill>
                </a:rPr>
                <a:t>denne</a:t>
              </a:r>
              <a:r>
                <a:rPr lang="en-US" dirty="0">
                  <a:solidFill>
                    <a:schemeClr val="bg1"/>
                  </a:solidFill>
                </a:rPr>
                <a:t> </a:t>
              </a:r>
              <a:r>
                <a:rPr lang="en-US" dirty="0" err="1">
                  <a:solidFill>
                    <a:schemeClr val="bg1"/>
                  </a:solidFill>
                </a:rPr>
                <a:t>måde</a:t>
              </a:r>
              <a:endParaRPr lang="en-DK" dirty="0" err="1">
                <a:solidFill>
                  <a:schemeClr val="bg1"/>
                </a:solidFill>
              </a:endParaRPr>
            </a:p>
          </p:txBody>
        </p:sp>
        <p:sp>
          <p:nvSpPr>
            <p:cNvPr id="35" name="Isosceles Triangle 34">
              <a:extLst>
                <a:ext uri="{FF2B5EF4-FFF2-40B4-BE49-F238E27FC236}">
                  <a16:creationId xmlns:a16="http://schemas.microsoft.com/office/drawing/2014/main" id="{0BE098AB-BFE6-E28E-8F6E-172F3A4FB012}"/>
                </a:ext>
              </a:extLst>
            </p:cNvPr>
            <p:cNvSpPr/>
            <p:nvPr/>
          </p:nvSpPr>
          <p:spPr>
            <a:xfrm flipV="1">
              <a:off x="5045577" y="6008311"/>
              <a:ext cx="473646" cy="315136"/>
            </a:xfrm>
            <a:prstGeom prst="triangle">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grpSp>
    </p:spTree>
    <p:extLst>
      <p:ext uri="{BB962C8B-B14F-4D97-AF65-F5344CB8AC3E}">
        <p14:creationId xmlns:p14="http://schemas.microsoft.com/office/powerpoint/2010/main" val="2388540282"/>
      </p:ext>
    </p:extLst>
  </p:cSld>
  <p:clrMapOvr>
    <a:masterClrMapping/>
  </p:clrMapOvr>
  <mc:AlternateContent xmlns:mc="http://schemas.openxmlformats.org/markup-compatibility/2006">
    <mc:Choice xmlns:p14="http://schemas.microsoft.com/office/powerpoint/2010/main" Requires="p14">
      <p:transition spd="slow" p14:dur="2000" advTm="5903"/>
    </mc:Choice>
    <mc:Fallback>
      <p:transition spd="slow" advTm="59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42" presetClass="path" presetSubtype="0" accel="50000" decel="50000" fill="hold" nodeType="withEffect">
                                  <p:stCondLst>
                                    <p:cond delay="1500"/>
                                  </p:stCondLst>
                                  <p:childTnLst>
                                    <p:animMotion origin="layout" path="M 3.95833E-6 -4.44444E-6 L 0.29609 -4.44444E-6 " pathEditMode="relative" rAng="0" ptsTypes="AA">
                                      <p:cBhvr>
                                        <p:cTn id="9" dur="2000" fill="hold"/>
                                        <p:tgtEl>
                                          <p:spTgt spid="36"/>
                                        </p:tgtEl>
                                        <p:attrNameLst>
                                          <p:attrName>ppt_x</p:attrName>
                                          <p:attrName>ppt_y</p:attrName>
                                        </p:attrNameLst>
                                      </p:cBhvr>
                                      <p:rCtr x="148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 name="Straight Connector 50">
            <a:extLst>
              <a:ext uri="{FF2B5EF4-FFF2-40B4-BE49-F238E27FC236}">
                <a16:creationId xmlns:a16="http://schemas.microsoft.com/office/drawing/2014/main" id="{249FDFDD-A081-53D5-76AB-A08CC78B8116}"/>
              </a:ext>
            </a:extLst>
          </p:cNvPr>
          <p:cNvCxnSpPr>
            <a:cxnSpLocks/>
          </p:cNvCxnSpPr>
          <p:nvPr/>
        </p:nvCxnSpPr>
        <p:spPr>
          <a:xfrm>
            <a:off x="9073195" y="2162175"/>
            <a:ext cx="604982" cy="795746"/>
          </a:xfrm>
          <a:prstGeom prst="line">
            <a:avLst/>
          </a:prstGeom>
          <a:ln w="38100">
            <a:solidFill>
              <a:srgbClr val="FF0000">
                <a:alpha val="4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72576C3-C67F-6A63-A9DF-B233171E89AD}"/>
              </a:ext>
            </a:extLst>
          </p:cNvPr>
          <p:cNvCxnSpPr/>
          <p:nvPr/>
        </p:nvCxnSpPr>
        <p:spPr>
          <a:xfrm>
            <a:off x="1079259" y="3844261"/>
            <a:ext cx="996959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690E1E7E-B4A1-E03A-F63A-3F7C9C801D86}"/>
              </a:ext>
            </a:extLst>
          </p:cNvPr>
          <p:cNvSpPr/>
          <p:nvPr/>
        </p:nvSpPr>
        <p:spPr>
          <a:xfrm>
            <a:off x="9235054" y="2734723"/>
            <a:ext cx="2307488" cy="2211339"/>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4" name="Title 3">
            <a:extLst>
              <a:ext uri="{FF2B5EF4-FFF2-40B4-BE49-F238E27FC236}">
                <a16:creationId xmlns:a16="http://schemas.microsoft.com/office/drawing/2014/main" id="{07514A46-11B7-62D2-314B-71501AC5D8D2}"/>
              </a:ext>
            </a:extLst>
          </p:cNvPr>
          <p:cNvSpPr txBox="1">
            <a:spLocks/>
          </p:cNvSpPr>
          <p:nvPr/>
        </p:nvSpPr>
        <p:spPr>
          <a:xfrm>
            <a:off x="839788" y="44333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Komplekse</a:t>
            </a:r>
            <a:r>
              <a:rPr lang="en-US" dirty="0"/>
              <a:t> </a:t>
            </a:r>
            <a:r>
              <a:rPr lang="en-US" dirty="0" err="1"/>
              <a:t>skemaer</a:t>
            </a:r>
            <a:endParaRPr lang="en-DK" dirty="0"/>
          </a:p>
        </p:txBody>
      </p:sp>
      <p:sp>
        <p:nvSpPr>
          <p:cNvPr id="15" name="Content Placeholder 4">
            <a:extLst>
              <a:ext uri="{FF2B5EF4-FFF2-40B4-BE49-F238E27FC236}">
                <a16:creationId xmlns:a16="http://schemas.microsoft.com/office/drawing/2014/main" id="{BC0B8E07-0AA1-6FC2-49DB-1CA9F257BBD3}"/>
              </a:ext>
            </a:extLst>
          </p:cNvPr>
          <p:cNvSpPr txBox="1">
            <a:spLocks/>
          </p:cNvSpPr>
          <p:nvPr/>
        </p:nvSpPr>
        <p:spPr>
          <a:xfrm>
            <a:off x="6998928" y="4220005"/>
            <a:ext cx="2048483" cy="1395657"/>
          </a:xfrm>
          <a:prstGeom prst="rect">
            <a:avLst/>
          </a:prstGeom>
          <a:solidFill>
            <a:schemeClr val="accent1"/>
          </a:solidFill>
          <a:effectLst>
            <a:softEdge rad="0"/>
          </a:effectLst>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START</a:t>
            </a:r>
            <a:br>
              <a:rPr lang="en-US" dirty="0"/>
            </a:br>
            <a:r>
              <a:rPr lang="en-US"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r>
              <a:rPr lang="en-US" dirty="0"/>
              <a:t> </a:t>
            </a:r>
            <a:r>
              <a:rPr lang="en-US" dirty="0" err="1"/>
              <a:t>quosae</a:t>
            </a:r>
            <a:r>
              <a:rPr lang="en-US" dirty="0"/>
              <a:t> consent </a:t>
            </a:r>
            <a:r>
              <a:rPr lang="en-US" dirty="0" err="1"/>
              <a:t>ratur</a:t>
            </a:r>
            <a:r>
              <a:rPr lang="en-US" dirty="0"/>
              <a:t>? </a:t>
            </a:r>
            <a:r>
              <a:rPr lang="en-US" dirty="0" err="1"/>
              <a:t>Quiatem</a:t>
            </a:r>
            <a:r>
              <a:rPr lang="en-US" dirty="0"/>
              <a:t> </a:t>
            </a:r>
            <a:r>
              <a:rPr lang="en-US" dirty="0" err="1"/>
              <a:t>fugiam</a:t>
            </a:r>
            <a:r>
              <a:rPr lang="en-US" dirty="0"/>
              <a:t> </a:t>
            </a:r>
          </a:p>
        </p:txBody>
      </p:sp>
      <p:sp>
        <p:nvSpPr>
          <p:cNvPr id="2" name="Content Placeholder 4">
            <a:extLst>
              <a:ext uri="{FF2B5EF4-FFF2-40B4-BE49-F238E27FC236}">
                <a16:creationId xmlns:a16="http://schemas.microsoft.com/office/drawing/2014/main" id="{4DBE08E0-25DA-639B-7D28-0ABAA1860098}"/>
              </a:ext>
            </a:extLst>
          </p:cNvPr>
          <p:cNvSpPr txBox="1">
            <a:spLocks/>
          </p:cNvSpPr>
          <p:nvPr/>
        </p:nvSpPr>
        <p:spPr>
          <a:xfrm>
            <a:off x="4278071" y="2623725"/>
            <a:ext cx="1985762" cy="718772"/>
          </a:xfrm>
          <a:prstGeom prst="rect">
            <a:avLst/>
          </a:prstGeom>
          <a:solidFill>
            <a:schemeClr val="accent1"/>
          </a:solidFill>
          <a:effectLst>
            <a:softEdge rad="0"/>
          </a:effectLst>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Pa </a:t>
            </a:r>
            <a:r>
              <a:rPr lang="en-US" b="1" dirty="0" err="1"/>
              <a:t>corehen</a:t>
            </a:r>
            <a:r>
              <a:rPr lang="en-US" b="1" dirty="0"/>
              <a:t> </a:t>
            </a:r>
            <a:r>
              <a:rPr lang="en-US" dirty="0" err="1"/>
              <a:t>daerum</a:t>
            </a:r>
            <a:r>
              <a:rPr lang="en-US" dirty="0"/>
              <a:t> as sim </a:t>
            </a:r>
            <a:r>
              <a:rPr lang="en-US" dirty="0" err="1"/>
              <a:t>volut</a:t>
            </a:r>
            <a:r>
              <a:rPr lang="en-US" dirty="0"/>
              <a:t> </a:t>
            </a:r>
            <a:r>
              <a:rPr lang="en-US" dirty="0" err="1"/>
              <a:t>est</a:t>
            </a:r>
            <a:endParaRPr lang="en-US" dirty="0"/>
          </a:p>
        </p:txBody>
      </p:sp>
      <p:sp>
        <p:nvSpPr>
          <p:cNvPr id="3" name="Content Placeholder 4">
            <a:extLst>
              <a:ext uri="{FF2B5EF4-FFF2-40B4-BE49-F238E27FC236}">
                <a16:creationId xmlns:a16="http://schemas.microsoft.com/office/drawing/2014/main" id="{D73B026F-22D9-01AB-276D-ACAF65837C81}"/>
              </a:ext>
            </a:extLst>
          </p:cNvPr>
          <p:cNvSpPr txBox="1">
            <a:spLocks/>
          </p:cNvSpPr>
          <p:nvPr/>
        </p:nvSpPr>
        <p:spPr>
          <a:xfrm>
            <a:off x="4780526" y="4220006"/>
            <a:ext cx="1450609" cy="1395661"/>
          </a:xfrm>
          <a:prstGeom prst="rect">
            <a:avLst/>
          </a:prstGeom>
          <a:solidFill>
            <a:schemeClr val="accent1"/>
          </a:solidFill>
          <a:effectLst>
            <a:softEdge rad="0"/>
          </a:effectLst>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Fossenit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endParaRPr lang="en-US" dirty="0"/>
          </a:p>
        </p:txBody>
      </p:sp>
      <p:sp>
        <p:nvSpPr>
          <p:cNvPr id="4" name="Content Placeholder 4">
            <a:extLst>
              <a:ext uri="{FF2B5EF4-FFF2-40B4-BE49-F238E27FC236}">
                <a16:creationId xmlns:a16="http://schemas.microsoft.com/office/drawing/2014/main" id="{4B22ED82-17FD-87AE-D443-76A9E88150FF}"/>
              </a:ext>
            </a:extLst>
          </p:cNvPr>
          <p:cNvSpPr txBox="1">
            <a:spLocks/>
          </p:cNvSpPr>
          <p:nvPr/>
        </p:nvSpPr>
        <p:spPr>
          <a:xfrm>
            <a:off x="5915268" y="1418113"/>
            <a:ext cx="1450609" cy="857265"/>
          </a:xfrm>
          <a:prstGeom prst="rect">
            <a:avLst/>
          </a:prstGeom>
          <a:solidFill>
            <a:schemeClr val="accent1"/>
          </a:solidFill>
          <a:effectLst>
            <a:softEdge rad="0"/>
          </a:effectLst>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endParaRPr lang="en-US" dirty="0"/>
          </a:p>
        </p:txBody>
      </p:sp>
      <p:sp>
        <p:nvSpPr>
          <p:cNvPr id="5" name="Content Placeholder 4">
            <a:extLst>
              <a:ext uri="{FF2B5EF4-FFF2-40B4-BE49-F238E27FC236}">
                <a16:creationId xmlns:a16="http://schemas.microsoft.com/office/drawing/2014/main" id="{D4145C57-2608-A794-3A63-FCF0C49DE7FC}"/>
              </a:ext>
            </a:extLst>
          </p:cNvPr>
          <p:cNvSpPr txBox="1">
            <a:spLocks/>
          </p:cNvSpPr>
          <p:nvPr/>
        </p:nvSpPr>
        <p:spPr>
          <a:xfrm>
            <a:off x="7139662" y="2619007"/>
            <a:ext cx="1137704" cy="718772"/>
          </a:xfrm>
          <a:prstGeom prst="rect">
            <a:avLst/>
          </a:prstGeom>
          <a:solidFill>
            <a:schemeClr val="accent1"/>
          </a:solidFill>
          <a:effectLst>
            <a:softEdge rad="0"/>
          </a:effectLst>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Porehen</a:t>
            </a:r>
            <a:r>
              <a:rPr lang="en-US" dirty="0"/>
              <a:t> </a:t>
            </a:r>
            <a:r>
              <a:rPr lang="en-US" dirty="0" err="1"/>
              <a:t>daerum</a:t>
            </a:r>
            <a:r>
              <a:rPr lang="en-US" dirty="0"/>
              <a:t> as sim </a:t>
            </a:r>
            <a:r>
              <a:rPr lang="en-US" dirty="0" err="1"/>
              <a:t>volut</a:t>
            </a:r>
            <a:r>
              <a:rPr lang="en-US" dirty="0"/>
              <a:t> </a:t>
            </a:r>
            <a:r>
              <a:rPr lang="en-US" dirty="0" err="1"/>
              <a:t>est</a:t>
            </a:r>
            <a:endParaRPr lang="en-US" dirty="0"/>
          </a:p>
        </p:txBody>
      </p:sp>
      <p:sp>
        <p:nvSpPr>
          <p:cNvPr id="6" name="Content Placeholder 4">
            <a:extLst>
              <a:ext uri="{FF2B5EF4-FFF2-40B4-BE49-F238E27FC236}">
                <a16:creationId xmlns:a16="http://schemas.microsoft.com/office/drawing/2014/main" id="{9B0A7A2F-53D9-829E-269E-47884C9CC88C}"/>
              </a:ext>
            </a:extLst>
          </p:cNvPr>
          <p:cNvSpPr txBox="1">
            <a:spLocks/>
          </p:cNvSpPr>
          <p:nvPr/>
        </p:nvSpPr>
        <p:spPr>
          <a:xfrm>
            <a:off x="9639507" y="3241814"/>
            <a:ext cx="1577418" cy="1045322"/>
          </a:xfrm>
          <a:prstGeom prst="rect">
            <a:avLst/>
          </a:prstGeom>
          <a:noFill/>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lgn="ctr">
              <a:buNone/>
            </a:pPr>
            <a:r>
              <a:rPr lang="en-US" b="1" dirty="0">
                <a:solidFill>
                  <a:schemeClr val="bg1"/>
                </a:solidFill>
              </a:rPr>
              <a:t>SLUT</a:t>
            </a:r>
            <a:br>
              <a:rPr lang="en-US" dirty="0">
                <a:solidFill>
                  <a:schemeClr val="bg1"/>
                </a:solidFill>
              </a:rPr>
            </a:br>
            <a:r>
              <a:rPr lang="en-US" dirty="0" err="1">
                <a:solidFill>
                  <a:schemeClr val="bg1"/>
                </a:solidFill>
              </a:rPr>
              <a:t>Veriorepe</a:t>
            </a:r>
            <a:r>
              <a:rPr lang="en-US" dirty="0">
                <a:solidFill>
                  <a:schemeClr val="bg1"/>
                </a:solidFill>
              </a:rPr>
              <a:t> </a:t>
            </a:r>
            <a:r>
              <a:rPr lang="en-US" dirty="0" err="1">
                <a:solidFill>
                  <a:schemeClr val="bg1"/>
                </a:solidFill>
              </a:rPr>
              <a:t>nossimodio</a:t>
            </a:r>
            <a:r>
              <a:rPr lang="en-US" dirty="0">
                <a:solidFill>
                  <a:schemeClr val="bg1"/>
                </a:solidFill>
              </a:rPr>
              <a:t> </a:t>
            </a:r>
            <a:r>
              <a:rPr lang="en-US" dirty="0" err="1">
                <a:solidFill>
                  <a:schemeClr val="bg1"/>
                </a:solidFill>
              </a:rPr>
              <a:t>quati</a:t>
            </a:r>
            <a:r>
              <a:rPr lang="en-US" dirty="0">
                <a:solidFill>
                  <a:schemeClr val="bg1"/>
                </a:solidFill>
              </a:rPr>
              <a:t> </a:t>
            </a:r>
            <a:r>
              <a:rPr lang="en-US" dirty="0" err="1">
                <a:solidFill>
                  <a:schemeClr val="bg1"/>
                </a:solidFill>
              </a:rPr>
              <a:t>officipis</a:t>
            </a:r>
            <a:r>
              <a:rPr lang="en-US" dirty="0">
                <a:solidFill>
                  <a:schemeClr val="bg1"/>
                </a:solidFill>
              </a:rPr>
              <a:t> </a:t>
            </a:r>
            <a:r>
              <a:rPr lang="en-US" dirty="0" err="1">
                <a:solidFill>
                  <a:schemeClr val="bg1"/>
                </a:solidFill>
              </a:rPr>
              <a:t>quosae</a:t>
            </a:r>
            <a:r>
              <a:rPr lang="en-US" dirty="0">
                <a:solidFill>
                  <a:schemeClr val="bg1"/>
                </a:solidFill>
              </a:rPr>
              <a:t> consent </a:t>
            </a:r>
            <a:r>
              <a:rPr lang="en-US" dirty="0" err="1">
                <a:solidFill>
                  <a:schemeClr val="bg1"/>
                </a:solidFill>
              </a:rPr>
              <a:t>ratur</a:t>
            </a:r>
            <a:r>
              <a:rPr lang="en-US" dirty="0">
                <a:solidFill>
                  <a:schemeClr val="bg1"/>
                </a:solidFill>
              </a:rPr>
              <a:t>? </a:t>
            </a:r>
            <a:r>
              <a:rPr lang="en-US" dirty="0" err="1">
                <a:solidFill>
                  <a:schemeClr val="bg1"/>
                </a:solidFill>
              </a:rPr>
              <a:t>Quiatem</a:t>
            </a:r>
            <a:r>
              <a:rPr lang="en-US" dirty="0">
                <a:solidFill>
                  <a:schemeClr val="bg1"/>
                </a:solidFill>
              </a:rPr>
              <a:t> </a:t>
            </a:r>
            <a:r>
              <a:rPr lang="en-US" dirty="0" err="1">
                <a:solidFill>
                  <a:schemeClr val="bg1"/>
                </a:solidFill>
              </a:rPr>
              <a:t>fugiam</a:t>
            </a:r>
            <a:r>
              <a:rPr lang="en-US" dirty="0">
                <a:solidFill>
                  <a:schemeClr val="bg1"/>
                </a:solidFill>
              </a:rPr>
              <a:t> </a:t>
            </a:r>
          </a:p>
        </p:txBody>
      </p:sp>
      <p:cxnSp>
        <p:nvCxnSpPr>
          <p:cNvPr id="16" name="Straight Connector 15">
            <a:extLst>
              <a:ext uri="{FF2B5EF4-FFF2-40B4-BE49-F238E27FC236}">
                <a16:creationId xmlns:a16="http://schemas.microsoft.com/office/drawing/2014/main" id="{8D27473C-16B7-9C8F-937B-7AD411F9B8F0}"/>
              </a:ext>
            </a:extLst>
          </p:cNvPr>
          <p:cNvCxnSpPr>
            <a:cxnSpLocks/>
          </p:cNvCxnSpPr>
          <p:nvPr/>
        </p:nvCxnSpPr>
        <p:spPr>
          <a:xfrm flipV="1">
            <a:off x="1249859" y="3808541"/>
            <a:ext cx="0" cy="4185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96A699B-9F59-3871-C1CD-E73DFE19732A}"/>
              </a:ext>
            </a:extLst>
          </p:cNvPr>
          <p:cNvCxnSpPr>
            <a:cxnSpLocks/>
          </p:cNvCxnSpPr>
          <p:nvPr/>
        </p:nvCxnSpPr>
        <p:spPr>
          <a:xfrm flipV="1">
            <a:off x="4499761" y="3271754"/>
            <a:ext cx="479491" cy="56863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E019959-1E1F-45C4-54A8-231F821EBC28}"/>
              </a:ext>
            </a:extLst>
          </p:cNvPr>
          <p:cNvCxnSpPr>
            <a:cxnSpLocks/>
          </p:cNvCxnSpPr>
          <p:nvPr/>
        </p:nvCxnSpPr>
        <p:spPr>
          <a:xfrm flipH="1" flipV="1">
            <a:off x="5343099" y="3840393"/>
            <a:ext cx="442513" cy="4185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9955AF2-51EA-CDB5-4374-E411365B1F3F}"/>
              </a:ext>
            </a:extLst>
          </p:cNvPr>
          <p:cNvCxnSpPr>
            <a:cxnSpLocks/>
          </p:cNvCxnSpPr>
          <p:nvPr/>
        </p:nvCxnSpPr>
        <p:spPr>
          <a:xfrm flipV="1">
            <a:off x="5791112" y="2205219"/>
            <a:ext cx="403188" cy="4957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7B6E91-CF74-4A10-3D1D-F6920BA8A759}"/>
              </a:ext>
            </a:extLst>
          </p:cNvPr>
          <p:cNvCxnSpPr>
            <a:cxnSpLocks/>
          </p:cNvCxnSpPr>
          <p:nvPr/>
        </p:nvCxnSpPr>
        <p:spPr>
          <a:xfrm flipV="1">
            <a:off x="8023169" y="3337779"/>
            <a:ext cx="0" cy="50261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1F36DF-E4E2-07F0-919F-466A99FEA09D}"/>
              </a:ext>
            </a:extLst>
          </p:cNvPr>
          <p:cNvSpPr/>
          <p:nvPr/>
        </p:nvSpPr>
        <p:spPr>
          <a:xfrm flipV="1">
            <a:off x="1817565"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2" name="Rectangle 31">
            <a:extLst>
              <a:ext uri="{FF2B5EF4-FFF2-40B4-BE49-F238E27FC236}">
                <a16:creationId xmlns:a16="http://schemas.microsoft.com/office/drawing/2014/main" id="{BD071412-AD58-60C5-D1F5-EE27A56E5822}"/>
              </a:ext>
            </a:extLst>
          </p:cNvPr>
          <p:cNvSpPr/>
          <p:nvPr/>
        </p:nvSpPr>
        <p:spPr>
          <a:xfrm flipV="1">
            <a:off x="3779471" y="6493176"/>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3" name="Rectangle 32">
            <a:extLst>
              <a:ext uri="{FF2B5EF4-FFF2-40B4-BE49-F238E27FC236}">
                <a16:creationId xmlns:a16="http://schemas.microsoft.com/office/drawing/2014/main" id="{3BD21F27-BB97-1E39-C444-F16148BE471B}"/>
              </a:ext>
            </a:extLst>
          </p:cNvPr>
          <p:cNvSpPr/>
          <p:nvPr/>
        </p:nvSpPr>
        <p:spPr>
          <a:xfrm flipV="1">
            <a:off x="4760424"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4" name="Rectangle 33">
            <a:extLst>
              <a:ext uri="{FF2B5EF4-FFF2-40B4-BE49-F238E27FC236}">
                <a16:creationId xmlns:a16="http://schemas.microsoft.com/office/drawing/2014/main" id="{99E69744-80BC-B780-4DB6-FBE359928D30}"/>
              </a:ext>
            </a:extLst>
          </p:cNvPr>
          <p:cNvSpPr/>
          <p:nvPr/>
        </p:nvSpPr>
        <p:spPr>
          <a:xfrm flipV="1">
            <a:off x="5741377"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5" name="Rectangle 34">
            <a:extLst>
              <a:ext uri="{FF2B5EF4-FFF2-40B4-BE49-F238E27FC236}">
                <a16:creationId xmlns:a16="http://schemas.microsoft.com/office/drawing/2014/main" id="{93AC7331-473C-AC39-5ADF-3EBF6A78F230}"/>
              </a:ext>
            </a:extLst>
          </p:cNvPr>
          <p:cNvSpPr/>
          <p:nvPr/>
        </p:nvSpPr>
        <p:spPr>
          <a:xfrm flipV="1">
            <a:off x="6722330"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6" name="Rectangle 35">
            <a:extLst>
              <a:ext uri="{FF2B5EF4-FFF2-40B4-BE49-F238E27FC236}">
                <a16:creationId xmlns:a16="http://schemas.microsoft.com/office/drawing/2014/main" id="{AD7E7009-365C-574E-BA45-F0C9E4A78690}"/>
              </a:ext>
            </a:extLst>
          </p:cNvPr>
          <p:cNvSpPr/>
          <p:nvPr/>
        </p:nvSpPr>
        <p:spPr>
          <a:xfrm flipV="1">
            <a:off x="2798518"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7" name="Rectangle 36">
            <a:extLst>
              <a:ext uri="{FF2B5EF4-FFF2-40B4-BE49-F238E27FC236}">
                <a16:creationId xmlns:a16="http://schemas.microsoft.com/office/drawing/2014/main" id="{2004D701-68B1-12D5-766F-7F4650740AA0}"/>
              </a:ext>
            </a:extLst>
          </p:cNvPr>
          <p:cNvSpPr/>
          <p:nvPr/>
        </p:nvSpPr>
        <p:spPr>
          <a:xfrm flipV="1">
            <a:off x="836612"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8" name="Rectangle 37">
            <a:extLst>
              <a:ext uri="{FF2B5EF4-FFF2-40B4-BE49-F238E27FC236}">
                <a16:creationId xmlns:a16="http://schemas.microsoft.com/office/drawing/2014/main" id="{F0F61160-6AAB-28BD-032F-F2303A8FE904}"/>
              </a:ext>
            </a:extLst>
          </p:cNvPr>
          <p:cNvSpPr/>
          <p:nvPr/>
        </p:nvSpPr>
        <p:spPr>
          <a:xfrm flipV="1">
            <a:off x="868423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9" name="Rectangle 38">
            <a:extLst>
              <a:ext uri="{FF2B5EF4-FFF2-40B4-BE49-F238E27FC236}">
                <a16:creationId xmlns:a16="http://schemas.microsoft.com/office/drawing/2014/main" id="{92C6FD87-72F4-A6D0-4B0E-B6180A2957F0}"/>
              </a:ext>
            </a:extLst>
          </p:cNvPr>
          <p:cNvSpPr/>
          <p:nvPr/>
        </p:nvSpPr>
        <p:spPr>
          <a:xfrm flipV="1">
            <a:off x="9665189"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40" name="Rectangle 39">
            <a:extLst>
              <a:ext uri="{FF2B5EF4-FFF2-40B4-BE49-F238E27FC236}">
                <a16:creationId xmlns:a16="http://schemas.microsoft.com/office/drawing/2014/main" id="{B2C6DF1F-59B7-CD15-711B-763998E39A96}"/>
              </a:ext>
            </a:extLst>
          </p:cNvPr>
          <p:cNvSpPr/>
          <p:nvPr/>
        </p:nvSpPr>
        <p:spPr>
          <a:xfrm flipV="1">
            <a:off x="1064614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41" name="Rectangle 40">
            <a:extLst>
              <a:ext uri="{FF2B5EF4-FFF2-40B4-BE49-F238E27FC236}">
                <a16:creationId xmlns:a16="http://schemas.microsoft.com/office/drawing/2014/main" id="{7E93B716-2F85-562A-5AEF-85A7B1472968}"/>
              </a:ext>
            </a:extLst>
          </p:cNvPr>
          <p:cNvSpPr/>
          <p:nvPr/>
        </p:nvSpPr>
        <p:spPr>
          <a:xfrm flipV="1">
            <a:off x="7703283"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8" name="Oval 7">
            <a:extLst>
              <a:ext uri="{FF2B5EF4-FFF2-40B4-BE49-F238E27FC236}">
                <a16:creationId xmlns:a16="http://schemas.microsoft.com/office/drawing/2014/main" id="{BEFFC9AA-474D-D9AB-5195-D7D3FA4288E9}"/>
              </a:ext>
            </a:extLst>
          </p:cNvPr>
          <p:cNvSpPr/>
          <p:nvPr/>
        </p:nvSpPr>
        <p:spPr>
          <a:xfrm>
            <a:off x="535733" y="2097579"/>
            <a:ext cx="3409324" cy="3267264"/>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22" name="Content Placeholder 4">
            <a:extLst>
              <a:ext uri="{FF2B5EF4-FFF2-40B4-BE49-F238E27FC236}">
                <a16:creationId xmlns:a16="http://schemas.microsoft.com/office/drawing/2014/main" id="{04F8E0BD-01BE-3EE1-510A-B8A271558A8C}"/>
              </a:ext>
            </a:extLst>
          </p:cNvPr>
          <p:cNvSpPr txBox="1">
            <a:spLocks/>
          </p:cNvSpPr>
          <p:nvPr/>
        </p:nvSpPr>
        <p:spPr>
          <a:xfrm>
            <a:off x="1065178" y="2701003"/>
            <a:ext cx="2350433" cy="2126945"/>
          </a:xfrm>
          <a:prstGeom prst="rect">
            <a:avLst/>
          </a:prstGeom>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lgn="ctr">
              <a:buNone/>
            </a:pPr>
            <a:r>
              <a:rPr lang="en-US" dirty="0">
                <a:solidFill>
                  <a:schemeClr val="bg1"/>
                </a:solidFill>
              </a:rPr>
              <a:t>Pa </a:t>
            </a:r>
            <a:r>
              <a:rPr lang="en-US" dirty="0" err="1">
                <a:solidFill>
                  <a:schemeClr val="bg1"/>
                </a:solidFill>
              </a:rPr>
              <a:t>corehen</a:t>
            </a:r>
            <a:r>
              <a:rPr lang="en-US" dirty="0">
                <a:solidFill>
                  <a:schemeClr val="bg1"/>
                </a:solidFill>
              </a:rPr>
              <a:t> </a:t>
            </a:r>
            <a:r>
              <a:rPr lang="en-US" dirty="0" err="1">
                <a:solidFill>
                  <a:schemeClr val="bg1"/>
                </a:solidFill>
              </a:rPr>
              <a:t>daerum</a:t>
            </a:r>
            <a:r>
              <a:rPr lang="en-US" dirty="0">
                <a:solidFill>
                  <a:schemeClr val="bg1"/>
                </a:solidFill>
              </a:rPr>
              <a:t> </a:t>
            </a:r>
            <a:br>
              <a:rPr lang="en-US" dirty="0">
                <a:solidFill>
                  <a:schemeClr val="bg1"/>
                </a:solidFill>
              </a:rPr>
            </a:br>
            <a:r>
              <a:rPr lang="en-US" dirty="0">
                <a:solidFill>
                  <a:schemeClr val="bg1"/>
                </a:solidFill>
              </a:rPr>
              <a:t>as sim </a:t>
            </a:r>
            <a:r>
              <a:rPr lang="en-US" dirty="0" err="1">
                <a:solidFill>
                  <a:schemeClr val="bg1"/>
                </a:solidFill>
              </a:rPr>
              <a:t>volut</a:t>
            </a:r>
            <a:r>
              <a:rPr lang="en-US" dirty="0">
                <a:solidFill>
                  <a:schemeClr val="bg1"/>
                </a:solidFill>
              </a:rPr>
              <a:t> </a:t>
            </a:r>
            <a:r>
              <a:rPr lang="en-US" dirty="0" err="1">
                <a:solidFill>
                  <a:schemeClr val="bg1"/>
                </a:solidFill>
              </a:rPr>
              <a:t>esti</a:t>
            </a:r>
            <a:endParaRPr lang="en-US" dirty="0">
              <a:solidFill>
                <a:schemeClr val="bg1"/>
              </a:solidFill>
            </a:endParaRPr>
          </a:p>
          <a:p>
            <a:pPr marL="0" indent="0" algn="ctr">
              <a:buFont typeface="Arial" panose="020B0604020202020204" pitchFamily="34" charset="0"/>
              <a:buNone/>
            </a:pPr>
            <a:r>
              <a:rPr lang="en-US" dirty="0">
                <a:solidFill>
                  <a:schemeClr val="bg1"/>
                </a:solidFill>
              </a:rPr>
              <a:t>Lam deles </a:t>
            </a:r>
            <a:r>
              <a:rPr lang="en-US" dirty="0" err="1">
                <a:solidFill>
                  <a:schemeClr val="bg1"/>
                </a:solidFill>
              </a:rPr>
              <a:t>aut</a:t>
            </a:r>
            <a:r>
              <a:rPr lang="en-US" dirty="0">
                <a:solidFill>
                  <a:schemeClr val="bg1"/>
                </a:solidFill>
              </a:rPr>
              <a:t> </a:t>
            </a:r>
            <a:r>
              <a:rPr lang="en-US" dirty="0" err="1">
                <a:solidFill>
                  <a:schemeClr val="bg1"/>
                </a:solidFill>
              </a:rPr>
              <a:t>utem</a:t>
            </a:r>
            <a:r>
              <a:rPr lang="en-US" dirty="0">
                <a:solidFill>
                  <a:schemeClr val="bg1"/>
                </a:solidFill>
              </a:rPr>
              <a:t> </a:t>
            </a:r>
            <a:r>
              <a:rPr lang="en-US" dirty="0" err="1">
                <a:solidFill>
                  <a:schemeClr val="bg1"/>
                </a:solidFill>
              </a:rPr>
              <a:t>est</a:t>
            </a:r>
            <a:r>
              <a:rPr lang="en-US" dirty="0">
                <a:solidFill>
                  <a:schemeClr val="bg1"/>
                </a:solidFill>
              </a:rPr>
              <a:t> </a:t>
            </a:r>
            <a:r>
              <a:rPr lang="en-US" dirty="0" err="1">
                <a:solidFill>
                  <a:schemeClr val="bg1"/>
                </a:solidFill>
              </a:rPr>
              <a:t>officati</a:t>
            </a:r>
            <a:r>
              <a:rPr lang="en-US" dirty="0">
                <a:solidFill>
                  <a:schemeClr val="bg1"/>
                </a:solidFill>
              </a:rPr>
              <a:t> </a:t>
            </a:r>
            <a:r>
              <a:rPr lang="en-US" dirty="0" err="1">
                <a:solidFill>
                  <a:schemeClr val="bg1"/>
                </a:solidFill>
              </a:rPr>
              <a:t>incipsu</a:t>
            </a:r>
            <a:r>
              <a:rPr lang="en-US" dirty="0">
                <a:solidFill>
                  <a:schemeClr val="bg1"/>
                </a:solidFill>
              </a:rPr>
              <a:t> </a:t>
            </a:r>
            <a:r>
              <a:rPr lang="en-US" dirty="0" err="1">
                <a:solidFill>
                  <a:schemeClr val="bg1"/>
                </a:solidFill>
              </a:rPr>
              <a:t>ntiore</a:t>
            </a:r>
            <a:r>
              <a:rPr lang="en-US" dirty="0">
                <a:solidFill>
                  <a:schemeClr val="bg1"/>
                </a:solidFill>
              </a:rPr>
              <a:t> </a:t>
            </a:r>
            <a:r>
              <a:rPr lang="en-US" dirty="0" err="1">
                <a:solidFill>
                  <a:schemeClr val="bg1"/>
                </a:solidFill>
              </a:rPr>
              <a:t>optaquid</a:t>
            </a:r>
            <a:r>
              <a:rPr lang="en-US" dirty="0">
                <a:solidFill>
                  <a:schemeClr val="bg1"/>
                </a:solidFill>
              </a:rPr>
              <a:t> </a:t>
            </a:r>
            <a:r>
              <a:rPr lang="en-US" dirty="0" err="1">
                <a:solidFill>
                  <a:schemeClr val="bg1"/>
                </a:solidFill>
              </a:rPr>
              <a:t>quame</a:t>
            </a:r>
            <a:r>
              <a:rPr lang="en-US" dirty="0">
                <a:solidFill>
                  <a:schemeClr val="bg1"/>
                </a:solidFill>
              </a:rPr>
              <a:t> vent </a:t>
            </a:r>
            <a:r>
              <a:rPr lang="en-US" dirty="0" err="1">
                <a:solidFill>
                  <a:schemeClr val="bg1"/>
                </a:solidFill>
              </a:rPr>
              <a:t>untemporem</a:t>
            </a:r>
            <a:r>
              <a:rPr lang="en-US" dirty="0">
                <a:solidFill>
                  <a:schemeClr val="bg1"/>
                </a:solidFill>
              </a:rPr>
              <a:t> </a:t>
            </a:r>
            <a:r>
              <a:rPr lang="en-US" dirty="0" err="1">
                <a:solidFill>
                  <a:schemeClr val="bg1"/>
                </a:solidFill>
              </a:rPr>
              <a:t>reperspitis</a:t>
            </a:r>
            <a:r>
              <a:rPr lang="en-US" dirty="0">
                <a:solidFill>
                  <a:schemeClr val="bg1"/>
                </a:solidFill>
              </a:rPr>
              <a:t> et </a:t>
            </a:r>
            <a:r>
              <a:rPr lang="en-US" dirty="0" err="1">
                <a:solidFill>
                  <a:schemeClr val="bg1"/>
                </a:solidFill>
              </a:rPr>
              <a:t>eumendis</a:t>
            </a:r>
            <a:r>
              <a:rPr lang="en-US" dirty="0">
                <a:solidFill>
                  <a:schemeClr val="bg1"/>
                </a:solidFill>
              </a:rPr>
              <a:t> </a:t>
            </a:r>
            <a:r>
              <a:rPr lang="en-US" dirty="0" err="1">
                <a:solidFill>
                  <a:schemeClr val="bg1"/>
                </a:solidFill>
              </a:rPr>
              <a:t>dus</a:t>
            </a:r>
            <a:r>
              <a:rPr lang="en-US" dirty="0">
                <a:solidFill>
                  <a:schemeClr val="bg1"/>
                </a:solidFill>
              </a:rPr>
              <a:t> et </a:t>
            </a:r>
            <a:r>
              <a:rPr lang="en-US" dirty="0" err="1">
                <a:solidFill>
                  <a:schemeClr val="bg1"/>
                </a:solidFill>
              </a:rPr>
              <a:t>eos</a:t>
            </a:r>
            <a:r>
              <a:rPr lang="en-US" dirty="0">
                <a:solidFill>
                  <a:schemeClr val="bg1"/>
                </a:solidFill>
              </a:rPr>
              <a:t> </a:t>
            </a:r>
            <a:r>
              <a:rPr lang="en-US" dirty="0" err="1">
                <a:solidFill>
                  <a:schemeClr val="bg1"/>
                </a:solidFill>
              </a:rPr>
              <a:t>eumet</a:t>
            </a:r>
            <a:r>
              <a:rPr lang="en-US" dirty="0">
                <a:solidFill>
                  <a:schemeClr val="bg1"/>
                </a:solidFill>
              </a:rPr>
              <a:t> </a:t>
            </a:r>
            <a:r>
              <a:rPr lang="en-US" dirty="0" err="1">
                <a:solidFill>
                  <a:schemeClr val="bg1"/>
                </a:solidFill>
              </a:rPr>
              <a:t>molorum</a:t>
            </a:r>
            <a:r>
              <a:rPr lang="en-US" dirty="0">
                <a:solidFill>
                  <a:schemeClr val="bg1"/>
                </a:solidFill>
              </a:rPr>
              <a:t> lant </a:t>
            </a:r>
            <a:r>
              <a:rPr lang="en-US" dirty="0" err="1">
                <a:solidFill>
                  <a:schemeClr val="bg1"/>
                </a:solidFill>
              </a:rPr>
              <a:t>vendel</a:t>
            </a:r>
            <a:r>
              <a:rPr lang="en-US" dirty="0">
                <a:solidFill>
                  <a:schemeClr val="bg1"/>
                </a:solidFill>
              </a:rPr>
              <a:t> </a:t>
            </a:r>
            <a:r>
              <a:rPr lang="en-US" dirty="0" err="1">
                <a:solidFill>
                  <a:schemeClr val="bg1"/>
                </a:solidFill>
              </a:rPr>
              <a:t>eum</a:t>
            </a:r>
            <a:r>
              <a:rPr lang="en-US" dirty="0">
                <a:solidFill>
                  <a:schemeClr val="bg1"/>
                </a:solidFill>
              </a:rPr>
              <a:t> </a:t>
            </a:r>
            <a:r>
              <a:rPr lang="en-US" dirty="0" err="1">
                <a:solidFill>
                  <a:schemeClr val="bg1"/>
                </a:solidFill>
              </a:rPr>
              <a:t>debis</a:t>
            </a:r>
            <a:r>
              <a:rPr lang="en-US" dirty="0">
                <a:solidFill>
                  <a:schemeClr val="bg1"/>
                </a:solidFill>
              </a:rPr>
              <a:t> </a:t>
            </a:r>
            <a:r>
              <a:rPr lang="en-US" dirty="0" err="1">
                <a:solidFill>
                  <a:schemeClr val="bg1"/>
                </a:solidFill>
              </a:rPr>
              <a:t>aut</a:t>
            </a:r>
            <a:r>
              <a:rPr lang="en-US" dirty="0">
                <a:solidFill>
                  <a:schemeClr val="bg1"/>
                </a:solidFill>
              </a:rPr>
              <a:t> </a:t>
            </a:r>
            <a:r>
              <a:rPr lang="en-US" dirty="0" err="1">
                <a:solidFill>
                  <a:schemeClr val="bg1"/>
                </a:solidFill>
              </a:rPr>
              <a:t>omnim</a:t>
            </a:r>
            <a:r>
              <a:rPr lang="en-US" dirty="0">
                <a:solidFill>
                  <a:schemeClr val="bg1"/>
                </a:solidFill>
              </a:rPr>
              <a:t> re </a:t>
            </a:r>
            <a:r>
              <a:rPr lang="en-US" dirty="0" err="1">
                <a:solidFill>
                  <a:schemeClr val="bg1"/>
                </a:solidFill>
              </a:rPr>
              <a:t>molorio</a:t>
            </a:r>
            <a:r>
              <a:rPr lang="en-US" dirty="0">
                <a:solidFill>
                  <a:schemeClr val="bg1"/>
                </a:solidFill>
              </a:rPr>
              <a:t> </a:t>
            </a:r>
            <a:r>
              <a:rPr lang="en-US" dirty="0" err="1">
                <a:solidFill>
                  <a:schemeClr val="bg1"/>
                </a:solidFill>
              </a:rPr>
              <a:t>nempera</a:t>
            </a:r>
            <a:r>
              <a:rPr lang="en-US" dirty="0">
                <a:solidFill>
                  <a:schemeClr val="bg1"/>
                </a:solidFill>
              </a:rPr>
              <a:t> </a:t>
            </a:r>
            <a:r>
              <a:rPr lang="en-US" dirty="0" err="1">
                <a:solidFill>
                  <a:schemeClr val="bg1"/>
                </a:solidFill>
              </a:rPr>
              <a:t>dest</a:t>
            </a:r>
            <a:r>
              <a:rPr lang="en-US" dirty="0">
                <a:solidFill>
                  <a:schemeClr val="bg1"/>
                </a:solidFill>
              </a:rPr>
              <a:t>, </a:t>
            </a:r>
            <a:r>
              <a:rPr lang="en-US" dirty="0" err="1">
                <a:solidFill>
                  <a:schemeClr val="bg1"/>
                </a:solidFill>
              </a:rPr>
              <a:t>corepeliat</a:t>
            </a:r>
            <a:r>
              <a:rPr lang="en-US" dirty="0">
                <a:solidFill>
                  <a:schemeClr val="bg1"/>
                </a:solidFill>
              </a:rPr>
              <a:t> mil in prem que </a:t>
            </a:r>
            <a:r>
              <a:rPr lang="en-US" dirty="0" err="1">
                <a:solidFill>
                  <a:schemeClr val="bg1"/>
                </a:solidFill>
              </a:rPr>
              <a:t>dunduciam</a:t>
            </a:r>
            <a:r>
              <a:rPr lang="en-US" dirty="0">
                <a:solidFill>
                  <a:schemeClr val="bg1"/>
                </a:solidFill>
              </a:rPr>
              <a:t>, </a:t>
            </a:r>
            <a:r>
              <a:rPr lang="en-US" dirty="0" err="1">
                <a:solidFill>
                  <a:schemeClr val="bg1"/>
                </a:solidFill>
              </a:rPr>
              <a:t>optatium</a:t>
            </a:r>
            <a:r>
              <a:rPr lang="en-US" dirty="0">
                <a:solidFill>
                  <a:schemeClr val="bg1"/>
                </a:solidFill>
              </a:rPr>
              <a:t> </a:t>
            </a:r>
            <a:r>
              <a:rPr lang="en-US" dirty="0" err="1">
                <a:solidFill>
                  <a:schemeClr val="bg1"/>
                </a:solidFill>
              </a:rPr>
              <a:t>sint</a:t>
            </a:r>
            <a:r>
              <a:rPr lang="en-US" dirty="0">
                <a:solidFill>
                  <a:schemeClr val="bg1"/>
                </a:solidFill>
              </a:rPr>
              <a:t> es </a:t>
            </a:r>
            <a:r>
              <a:rPr lang="en-US" dirty="0" err="1">
                <a:solidFill>
                  <a:schemeClr val="bg1"/>
                </a:solidFill>
              </a:rPr>
              <a:t>dolo</a:t>
            </a:r>
            <a:r>
              <a:rPr lang="en-US" dirty="0">
                <a:solidFill>
                  <a:schemeClr val="bg1"/>
                </a:solidFill>
              </a:rPr>
              <a:t> </a:t>
            </a:r>
            <a:r>
              <a:rPr lang="en-US" dirty="0" err="1">
                <a:solidFill>
                  <a:schemeClr val="bg1"/>
                </a:solidFill>
              </a:rPr>
              <a:t>voluptatem</a:t>
            </a:r>
            <a:r>
              <a:rPr lang="en-US" dirty="0">
                <a:solidFill>
                  <a:schemeClr val="bg1"/>
                </a:solidFill>
              </a:rPr>
              <a:t>? </a:t>
            </a:r>
          </a:p>
        </p:txBody>
      </p:sp>
      <p:cxnSp>
        <p:nvCxnSpPr>
          <p:cNvPr id="42" name="Straight Connector 41">
            <a:extLst>
              <a:ext uri="{FF2B5EF4-FFF2-40B4-BE49-F238E27FC236}">
                <a16:creationId xmlns:a16="http://schemas.microsoft.com/office/drawing/2014/main" id="{864A4562-5609-C821-F0D2-788FB8795FBA}"/>
              </a:ext>
            </a:extLst>
          </p:cNvPr>
          <p:cNvCxnSpPr>
            <a:cxnSpLocks/>
          </p:cNvCxnSpPr>
          <p:nvPr/>
        </p:nvCxnSpPr>
        <p:spPr>
          <a:xfrm flipV="1">
            <a:off x="7352656" y="3840392"/>
            <a:ext cx="0" cy="60275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6D40265-3A10-2989-0C51-E52E6281547C}"/>
              </a:ext>
            </a:extLst>
          </p:cNvPr>
          <p:cNvCxnSpPr>
            <a:cxnSpLocks/>
          </p:cNvCxnSpPr>
          <p:nvPr/>
        </p:nvCxnSpPr>
        <p:spPr>
          <a:xfrm>
            <a:off x="7319466" y="1846540"/>
            <a:ext cx="1002255" cy="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4FC63AB3-97C4-1208-9EB7-AC815EB6EDD9}"/>
              </a:ext>
            </a:extLst>
          </p:cNvPr>
          <p:cNvSpPr/>
          <p:nvPr/>
        </p:nvSpPr>
        <p:spPr>
          <a:xfrm>
            <a:off x="8304662" y="1446919"/>
            <a:ext cx="880196" cy="84352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49" name="Content Placeholder 4">
            <a:extLst>
              <a:ext uri="{FF2B5EF4-FFF2-40B4-BE49-F238E27FC236}">
                <a16:creationId xmlns:a16="http://schemas.microsoft.com/office/drawing/2014/main" id="{2789E2D8-924F-0557-8852-F1D50C885D4D}"/>
              </a:ext>
            </a:extLst>
          </p:cNvPr>
          <p:cNvSpPr txBox="1">
            <a:spLocks/>
          </p:cNvSpPr>
          <p:nvPr/>
        </p:nvSpPr>
        <p:spPr>
          <a:xfrm>
            <a:off x="8536075" y="1658207"/>
            <a:ext cx="362265" cy="372582"/>
          </a:xfrm>
          <a:prstGeom prst="rect">
            <a:avLst/>
          </a:prstGeom>
          <a:noFill/>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sz="2800" b="1" dirty="0"/>
              <a:t>?</a:t>
            </a:r>
            <a:endParaRPr lang="en-US" sz="2800" dirty="0"/>
          </a:p>
        </p:txBody>
      </p:sp>
      <p:cxnSp>
        <p:nvCxnSpPr>
          <p:cNvPr id="50" name="Straight Connector 49">
            <a:extLst>
              <a:ext uri="{FF2B5EF4-FFF2-40B4-BE49-F238E27FC236}">
                <a16:creationId xmlns:a16="http://schemas.microsoft.com/office/drawing/2014/main" id="{ED1E766E-5E77-3F1B-BCBE-718CEA9D018A}"/>
              </a:ext>
            </a:extLst>
          </p:cNvPr>
          <p:cNvCxnSpPr>
            <a:cxnSpLocks/>
          </p:cNvCxnSpPr>
          <p:nvPr/>
        </p:nvCxnSpPr>
        <p:spPr>
          <a:xfrm>
            <a:off x="6248498" y="3036170"/>
            <a:ext cx="1002255" cy="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4541969"/>
      </p:ext>
    </p:extLst>
  </p:cSld>
  <p:clrMapOvr>
    <a:masterClrMapping/>
  </p:clrMapOvr>
  <mc:AlternateContent xmlns:mc="http://schemas.openxmlformats.org/markup-compatibility/2006">
    <mc:Choice xmlns:p14="http://schemas.microsoft.com/office/powerpoint/2010/main" Requires="p14">
      <p:transition spd="slow" p14:dur="2000" advTm="4455"/>
    </mc:Choice>
    <mc:Fallback>
      <p:transition spd="slow" advTm="44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25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125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125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nodeType="withEffect">
                                  <p:stCondLst>
                                    <p:cond delay="125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nodeType="withEffect">
                                  <p:stCondLst>
                                    <p:cond delay="125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nodeType="withEffect">
                                  <p:stCondLst>
                                    <p:cond delay="125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par>
                                <p:cTn id="41" presetID="10" presetClass="entr" presetSubtype="0" fill="hold" nodeType="withEffect">
                                  <p:stCondLst>
                                    <p:cond delay="125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nodeType="withEffect">
                                  <p:stCondLst>
                                    <p:cond delay="125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par>
                                <p:cTn id="53" presetID="10" presetClass="entr" presetSubtype="0" fill="hold" nodeType="withEffect">
                                  <p:stCondLst>
                                    <p:cond delay="125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grpId="0" nodeType="withEffect">
                                  <p:stCondLst>
                                    <p:cond delay="125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childTnLst>
                                </p:cTn>
                              </p:par>
                              <p:par>
                                <p:cTn id="59" presetID="10" presetClass="entr" presetSubtype="0" fill="hold" nodeType="withEffect">
                                  <p:stCondLst>
                                    <p:cond delay="125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500"/>
                                        <p:tgtEl>
                                          <p:spTgt spid="50"/>
                                        </p:tgtEl>
                                      </p:cBhvr>
                                    </p:animEffect>
                                  </p:childTnLst>
                                </p:cTn>
                              </p:par>
                              <p:par>
                                <p:cTn id="62" presetID="10" presetClass="entr" presetSubtype="0" fill="hold" nodeType="withEffect">
                                  <p:stCondLst>
                                    <p:cond delay="1250"/>
                                  </p:stCondLst>
                                  <p:childTnLst>
                                    <p:set>
                                      <p:cBhvr>
                                        <p:cTn id="63" dur="1" fill="hold">
                                          <p:stCondLst>
                                            <p:cond delay="0"/>
                                          </p:stCondLst>
                                        </p:cTn>
                                        <p:tgtEl>
                                          <p:spTgt spid="51"/>
                                        </p:tgtEl>
                                        <p:attrNameLst>
                                          <p:attrName>style.visibility</p:attrName>
                                        </p:attrNameLst>
                                      </p:cBhvr>
                                      <p:to>
                                        <p:strVal val="visible"/>
                                      </p:to>
                                    </p:set>
                                    <p:animEffect transition="in" filter="fade">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5" grpId="0"/>
      <p:bldP spid="2" grpId="0"/>
      <p:bldP spid="3" grpId="0"/>
      <p:bldP spid="4" grpId="0"/>
      <p:bldP spid="5" grpId="0"/>
      <p:bldP spid="6" grpId="0"/>
      <p:bldP spid="8" grpId="0" animBg="1"/>
      <p:bldP spid="45" grpId="0" animBg="1"/>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Straight Connector 42">
            <a:extLst>
              <a:ext uri="{FF2B5EF4-FFF2-40B4-BE49-F238E27FC236}">
                <a16:creationId xmlns:a16="http://schemas.microsoft.com/office/drawing/2014/main" id="{74E81B13-A49A-CA80-900E-C33B42AB2DDB}"/>
              </a:ext>
            </a:extLst>
          </p:cNvPr>
          <p:cNvCxnSpPr>
            <a:cxnSpLocks/>
          </p:cNvCxnSpPr>
          <p:nvPr/>
        </p:nvCxnSpPr>
        <p:spPr>
          <a:xfrm>
            <a:off x="4159887" y="3314954"/>
            <a:ext cx="6116877"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4D52C93-145D-3519-DD83-9EE9F1C778CB}"/>
              </a:ext>
            </a:extLst>
          </p:cNvPr>
          <p:cNvCxnSpPr>
            <a:cxnSpLocks/>
          </p:cNvCxnSpPr>
          <p:nvPr/>
        </p:nvCxnSpPr>
        <p:spPr>
          <a:xfrm>
            <a:off x="4159887" y="4049989"/>
            <a:ext cx="6909479" cy="6134"/>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1CC3137-0252-4BE0-0C0D-475B981F2A7D}"/>
              </a:ext>
            </a:extLst>
          </p:cNvPr>
          <p:cNvCxnSpPr>
            <a:cxnSpLocks/>
          </p:cNvCxnSpPr>
          <p:nvPr/>
        </p:nvCxnSpPr>
        <p:spPr>
          <a:xfrm>
            <a:off x="3779471" y="2484715"/>
            <a:ext cx="1053584"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D23F6E2-2DB1-75E5-A31A-B4C5EAA837EF}"/>
              </a:ext>
            </a:extLst>
          </p:cNvPr>
          <p:cNvCxnSpPr>
            <a:cxnSpLocks/>
          </p:cNvCxnSpPr>
          <p:nvPr/>
        </p:nvCxnSpPr>
        <p:spPr>
          <a:xfrm>
            <a:off x="3652604" y="5255215"/>
            <a:ext cx="1233293"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89D7E12-ABC8-890B-AD6B-4916733118D1}"/>
              </a:ext>
            </a:extLst>
          </p:cNvPr>
          <p:cNvCxnSpPr>
            <a:cxnSpLocks/>
          </p:cNvCxnSpPr>
          <p:nvPr/>
        </p:nvCxnSpPr>
        <p:spPr>
          <a:xfrm>
            <a:off x="6733762" y="2492573"/>
            <a:ext cx="920416" cy="360423"/>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4" name="Title 3">
            <a:extLst>
              <a:ext uri="{FF2B5EF4-FFF2-40B4-BE49-F238E27FC236}">
                <a16:creationId xmlns:a16="http://schemas.microsoft.com/office/drawing/2014/main" id="{07514A46-11B7-62D2-314B-71501AC5D8D2}"/>
              </a:ext>
            </a:extLst>
          </p:cNvPr>
          <p:cNvSpPr txBox="1">
            <a:spLocks/>
          </p:cNvSpPr>
          <p:nvPr/>
        </p:nvSpPr>
        <p:spPr>
          <a:xfrm>
            <a:off x="839788" y="44333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Komplekse</a:t>
            </a:r>
            <a:r>
              <a:rPr lang="en-US" dirty="0"/>
              <a:t> </a:t>
            </a:r>
            <a:r>
              <a:rPr lang="en-US" dirty="0" err="1"/>
              <a:t>skemaer</a:t>
            </a:r>
            <a:endParaRPr lang="en-DK" dirty="0"/>
          </a:p>
        </p:txBody>
      </p:sp>
      <p:sp>
        <p:nvSpPr>
          <p:cNvPr id="15" name="Content Placeholder 4">
            <a:extLst>
              <a:ext uri="{FF2B5EF4-FFF2-40B4-BE49-F238E27FC236}">
                <a16:creationId xmlns:a16="http://schemas.microsoft.com/office/drawing/2014/main" id="{BC0B8E07-0AA1-6FC2-49DB-1CA9F257BBD3}"/>
              </a:ext>
            </a:extLst>
          </p:cNvPr>
          <p:cNvSpPr txBox="1">
            <a:spLocks/>
          </p:cNvSpPr>
          <p:nvPr/>
        </p:nvSpPr>
        <p:spPr>
          <a:xfrm>
            <a:off x="6997948" y="3554757"/>
            <a:ext cx="1980000" cy="1395657"/>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Midtvejs</a:t>
            </a:r>
            <a:r>
              <a:rPr lang="en-US" dirty="0"/>
              <a:t> </a:t>
            </a:r>
            <a:r>
              <a:rPr lang="en-US"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r>
              <a:rPr lang="en-US" dirty="0"/>
              <a:t> </a:t>
            </a:r>
            <a:r>
              <a:rPr lang="en-US" dirty="0" err="1"/>
              <a:t>quosae</a:t>
            </a:r>
            <a:r>
              <a:rPr lang="en-US" dirty="0"/>
              <a:t> consent </a:t>
            </a:r>
            <a:r>
              <a:rPr lang="en-US" dirty="0" err="1"/>
              <a:t>ratur</a:t>
            </a:r>
            <a:r>
              <a:rPr lang="en-US" dirty="0"/>
              <a:t>? </a:t>
            </a:r>
            <a:r>
              <a:rPr lang="en-US" dirty="0" err="1"/>
              <a:t>Quiatem</a:t>
            </a:r>
            <a:r>
              <a:rPr lang="en-US" dirty="0"/>
              <a:t> </a:t>
            </a:r>
            <a:r>
              <a:rPr lang="en-US" dirty="0" err="1"/>
              <a:t>fugiam</a:t>
            </a:r>
            <a:r>
              <a:rPr lang="en-US" dirty="0"/>
              <a:t> </a:t>
            </a:r>
          </a:p>
        </p:txBody>
      </p:sp>
      <p:sp>
        <p:nvSpPr>
          <p:cNvPr id="2" name="Content Placeholder 4">
            <a:extLst>
              <a:ext uri="{FF2B5EF4-FFF2-40B4-BE49-F238E27FC236}">
                <a16:creationId xmlns:a16="http://schemas.microsoft.com/office/drawing/2014/main" id="{4DBE08E0-25DA-639B-7D28-0ABAA1860098}"/>
              </a:ext>
            </a:extLst>
          </p:cNvPr>
          <p:cNvSpPr txBox="1">
            <a:spLocks/>
          </p:cNvSpPr>
          <p:nvPr/>
        </p:nvSpPr>
        <p:spPr>
          <a:xfrm>
            <a:off x="4833056" y="2985151"/>
            <a:ext cx="1980000" cy="71877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Pa </a:t>
            </a:r>
            <a:r>
              <a:rPr lang="en-US" b="1" dirty="0" err="1"/>
              <a:t>corehen</a:t>
            </a:r>
            <a:r>
              <a:rPr lang="en-US" b="1" dirty="0"/>
              <a:t> </a:t>
            </a:r>
            <a:r>
              <a:rPr lang="en-US" dirty="0" err="1"/>
              <a:t>daerum</a:t>
            </a:r>
            <a:r>
              <a:rPr lang="en-US" dirty="0"/>
              <a:t> as sim </a:t>
            </a:r>
            <a:r>
              <a:rPr lang="en-US" dirty="0" err="1"/>
              <a:t>volut</a:t>
            </a:r>
            <a:r>
              <a:rPr lang="en-US" dirty="0"/>
              <a:t> </a:t>
            </a:r>
            <a:r>
              <a:rPr lang="en-US" dirty="0" err="1"/>
              <a:t>est</a:t>
            </a:r>
            <a:endParaRPr lang="en-US" dirty="0"/>
          </a:p>
        </p:txBody>
      </p:sp>
      <p:sp>
        <p:nvSpPr>
          <p:cNvPr id="3" name="Content Placeholder 4">
            <a:extLst>
              <a:ext uri="{FF2B5EF4-FFF2-40B4-BE49-F238E27FC236}">
                <a16:creationId xmlns:a16="http://schemas.microsoft.com/office/drawing/2014/main" id="{D73B026F-22D9-01AB-276D-ACAF65837C81}"/>
              </a:ext>
            </a:extLst>
          </p:cNvPr>
          <p:cNvSpPr txBox="1">
            <a:spLocks/>
          </p:cNvSpPr>
          <p:nvPr/>
        </p:nvSpPr>
        <p:spPr>
          <a:xfrm>
            <a:off x="4833055" y="3863585"/>
            <a:ext cx="1980000" cy="84698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Fossenit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endParaRPr lang="en-US" dirty="0"/>
          </a:p>
        </p:txBody>
      </p:sp>
      <p:sp>
        <p:nvSpPr>
          <p:cNvPr id="4" name="Content Placeholder 4">
            <a:extLst>
              <a:ext uri="{FF2B5EF4-FFF2-40B4-BE49-F238E27FC236}">
                <a16:creationId xmlns:a16="http://schemas.microsoft.com/office/drawing/2014/main" id="{4B22ED82-17FD-87AE-D443-76A9E88150FF}"/>
              </a:ext>
            </a:extLst>
          </p:cNvPr>
          <p:cNvSpPr txBox="1">
            <a:spLocks/>
          </p:cNvSpPr>
          <p:nvPr/>
        </p:nvSpPr>
        <p:spPr>
          <a:xfrm>
            <a:off x="4833056" y="1968224"/>
            <a:ext cx="1980000" cy="857265"/>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endParaRPr lang="en-US" dirty="0"/>
          </a:p>
        </p:txBody>
      </p:sp>
      <p:sp>
        <p:nvSpPr>
          <p:cNvPr id="5" name="Content Placeholder 4">
            <a:extLst>
              <a:ext uri="{FF2B5EF4-FFF2-40B4-BE49-F238E27FC236}">
                <a16:creationId xmlns:a16="http://schemas.microsoft.com/office/drawing/2014/main" id="{D4145C57-2608-A794-3A63-FCF0C49DE7FC}"/>
              </a:ext>
            </a:extLst>
          </p:cNvPr>
          <p:cNvSpPr txBox="1">
            <a:spLocks/>
          </p:cNvSpPr>
          <p:nvPr/>
        </p:nvSpPr>
        <p:spPr>
          <a:xfrm>
            <a:off x="7000708" y="2674343"/>
            <a:ext cx="1980000" cy="71877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Porehen</a:t>
            </a:r>
            <a:r>
              <a:rPr lang="en-US" dirty="0"/>
              <a:t> </a:t>
            </a:r>
            <a:r>
              <a:rPr lang="en-US" dirty="0" err="1"/>
              <a:t>daerum</a:t>
            </a:r>
            <a:r>
              <a:rPr lang="en-US" dirty="0"/>
              <a:t> as sim </a:t>
            </a:r>
            <a:r>
              <a:rPr lang="en-US" dirty="0" err="1"/>
              <a:t>volut</a:t>
            </a:r>
            <a:r>
              <a:rPr lang="en-US" dirty="0"/>
              <a:t> </a:t>
            </a:r>
            <a:r>
              <a:rPr lang="en-US" dirty="0" err="1"/>
              <a:t>est</a:t>
            </a:r>
            <a:endParaRPr lang="en-US" dirty="0"/>
          </a:p>
        </p:txBody>
      </p:sp>
      <p:sp>
        <p:nvSpPr>
          <p:cNvPr id="6" name="Content Placeholder 4">
            <a:extLst>
              <a:ext uri="{FF2B5EF4-FFF2-40B4-BE49-F238E27FC236}">
                <a16:creationId xmlns:a16="http://schemas.microsoft.com/office/drawing/2014/main" id="{9B0A7A2F-53D9-829E-269E-47884C9CC88C}"/>
              </a:ext>
            </a:extLst>
          </p:cNvPr>
          <p:cNvSpPr txBox="1">
            <a:spLocks/>
          </p:cNvSpPr>
          <p:nvPr/>
        </p:nvSpPr>
        <p:spPr>
          <a:xfrm>
            <a:off x="9180943" y="3181262"/>
            <a:ext cx="1980000" cy="104532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lgn="ctr">
              <a:buNone/>
            </a:pPr>
            <a:r>
              <a:rPr lang="en-US" b="1" dirty="0"/>
              <a:t>SLUTPUNKT</a:t>
            </a:r>
            <a:br>
              <a:rPr lang="en-US" dirty="0"/>
            </a:b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r>
              <a:rPr lang="en-US" dirty="0"/>
              <a:t> </a:t>
            </a:r>
            <a:r>
              <a:rPr lang="en-US" dirty="0" err="1"/>
              <a:t>quosae</a:t>
            </a:r>
            <a:r>
              <a:rPr lang="en-US" dirty="0"/>
              <a:t> consent </a:t>
            </a:r>
            <a:r>
              <a:rPr lang="en-US" dirty="0" err="1"/>
              <a:t>ratur</a:t>
            </a:r>
            <a:r>
              <a:rPr lang="en-US" dirty="0"/>
              <a:t>? </a:t>
            </a:r>
            <a:r>
              <a:rPr lang="en-US" dirty="0" err="1"/>
              <a:t>Quiatem</a:t>
            </a:r>
            <a:r>
              <a:rPr lang="en-US" dirty="0"/>
              <a:t> </a:t>
            </a:r>
            <a:r>
              <a:rPr lang="en-US" dirty="0" err="1"/>
              <a:t>fugiam</a:t>
            </a:r>
            <a:r>
              <a:rPr lang="en-US" dirty="0"/>
              <a:t> </a:t>
            </a:r>
          </a:p>
        </p:txBody>
      </p:sp>
      <p:sp>
        <p:nvSpPr>
          <p:cNvPr id="31" name="Rectangle 30">
            <a:extLst>
              <a:ext uri="{FF2B5EF4-FFF2-40B4-BE49-F238E27FC236}">
                <a16:creationId xmlns:a16="http://schemas.microsoft.com/office/drawing/2014/main" id="{871F36DF-E4E2-07F0-919F-466A99FEA09D}"/>
              </a:ext>
            </a:extLst>
          </p:cNvPr>
          <p:cNvSpPr/>
          <p:nvPr/>
        </p:nvSpPr>
        <p:spPr>
          <a:xfrm flipV="1">
            <a:off x="1817565"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2" name="Rectangle 31">
            <a:extLst>
              <a:ext uri="{FF2B5EF4-FFF2-40B4-BE49-F238E27FC236}">
                <a16:creationId xmlns:a16="http://schemas.microsoft.com/office/drawing/2014/main" id="{BD071412-AD58-60C5-D1F5-EE27A56E5822}"/>
              </a:ext>
            </a:extLst>
          </p:cNvPr>
          <p:cNvSpPr/>
          <p:nvPr/>
        </p:nvSpPr>
        <p:spPr>
          <a:xfrm flipV="1">
            <a:off x="3779471" y="6493176"/>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3" name="Rectangle 32">
            <a:extLst>
              <a:ext uri="{FF2B5EF4-FFF2-40B4-BE49-F238E27FC236}">
                <a16:creationId xmlns:a16="http://schemas.microsoft.com/office/drawing/2014/main" id="{3BD21F27-BB97-1E39-C444-F16148BE471B}"/>
              </a:ext>
            </a:extLst>
          </p:cNvPr>
          <p:cNvSpPr/>
          <p:nvPr/>
        </p:nvSpPr>
        <p:spPr>
          <a:xfrm flipV="1">
            <a:off x="4760424"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4" name="Rectangle 33">
            <a:extLst>
              <a:ext uri="{FF2B5EF4-FFF2-40B4-BE49-F238E27FC236}">
                <a16:creationId xmlns:a16="http://schemas.microsoft.com/office/drawing/2014/main" id="{99E69744-80BC-B780-4DB6-FBE359928D30}"/>
              </a:ext>
            </a:extLst>
          </p:cNvPr>
          <p:cNvSpPr/>
          <p:nvPr/>
        </p:nvSpPr>
        <p:spPr>
          <a:xfrm flipV="1">
            <a:off x="5741377"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5" name="Rectangle 34">
            <a:extLst>
              <a:ext uri="{FF2B5EF4-FFF2-40B4-BE49-F238E27FC236}">
                <a16:creationId xmlns:a16="http://schemas.microsoft.com/office/drawing/2014/main" id="{93AC7331-473C-AC39-5ADF-3EBF6A78F230}"/>
              </a:ext>
            </a:extLst>
          </p:cNvPr>
          <p:cNvSpPr/>
          <p:nvPr/>
        </p:nvSpPr>
        <p:spPr>
          <a:xfrm flipV="1">
            <a:off x="6722330"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6" name="Rectangle 35">
            <a:extLst>
              <a:ext uri="{FF2B5EF4-FFF2-40B4-BE49-F238E27FC236}">
                <a16:creationId xmlns:a16="http://schemas.microsoft.com/office/drawing/2014/main" id="{AD7E7009-365C-574E-BA45-F0C9E4A78690}"/>
              </a:ext>
            </a:extLst>
          </p:cNvPr>
          <p:cNvSpPr/>
          <p:nvPr/>
        </p:nvSpPr>
        <p:spPr>
          <a:xfrm flipV="1">
            <a:off x="2798518"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7" name="Rectangle 36">
            <a:extLst>
              <a:ext uri="{FF2B5EF4-FFF2-40B4-BE49-F238E27FC236}">
                <a16:creationId xmlns:a16="http://schemas.microsoft.com/office/drawing/2014/main" id="{2004D701-68B1-12D5-766F-7F4650740AA0}"/>
              </a:ext>
            </a:extLst>
          </p:cNvPr>
          <p:cNvSpPr/>
          <p:nvPr/>
        </p:nvSpPr>
        <p:spPr>
          <a:xfrm flipV="1">
            <a:off x="836612"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8" name="Rectangle 37">
            <a:extLst>
              <a:ext uri="{FF2B5EF4-FFF2-40B4-BE49-F238E27FC236}">
                <a16:creationId xmlns:a16="http://schemas.microsoft.com/office/drawing/2014/main" id="{F0F61160-6AAB-28BD-032F-F2303A8FE904}"/>
              </a:ext>
            </a:extLst>
          </p:cNvPr>
          <p:cNvSpPr/>
          <p:nvPr/>
        </p:nvSpPr>
        <p:spPr>
          <a:xfrm flipV="1">
            <a:off x="868423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9" name="Rectangle 38">
            <a:extLst>
              <a:ext uri="{FF2B5EF4-FFF2-40B4-BE49-F238E27FC236}">
                <a16:creationId xmlns:a16="http://schemas.microsoft.com/office/drawing/2014/main" id="{92C6FD87-72F4-A6D0-4B0E-B6180A2957F0}"/>
              </a:ext>
            </a:extLst>
          </p:cNvPr>
          <p:cNvSpPr/>
          <p:nvPr/>
        </p:nvSpPr>
        <p:spPr>
          <a:xfrm flipV="1">
            <a:off x="9665189"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40" name="Rectangle 39">
            <a:extLst>
              <a:ext uri="{FF2B5EF4-FFF2-40B4-BE49-F238E27FC236}">
                <a16:creationId xmlns:a16="http://schemas.microsoft.com/office/drawing/2014/main" id="{B2C6DF1F-59B7-CD15-711B-763998E39A96}"/>
              </a:ext>
            </a:extLst>
          </p:cNvPr>
          <p:cNvSpPr/>
          <p:nvPr/>
        </p:nvSpPr>
        <p:spPr>
          <a:xfrm flipV="1">
            <a:off x="1064614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41" name="Rectangle 40">
            <a:extLst>
              <a:ext uri="{FF2B5EF4-FFF2-40B4-BE49-F238E27FC236}">
                <a16:creationId xmlns:a16="http://schemas.microsoft.com/office/drawing/2014/main" id="{7E93B716-2F85-562A-5AEF-85A7B1472968}"/>
              </a:ext>
            </a:extLst>
          </p:cNvPr>
          <p:cNvSpPr/>
          <p:nvPr/>
        </p:nvSpPr>
        <p:spPr>
          <a:xfrm flipV="1">
            <a:off x="7703283"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8" name="Oval 7">
            <a:extLst>
              <a:ext uri="{FF2B5EF4-FFF2-40B4-BE49-F238E27FC236}">
                <a16:creationId xmlns:a16="http://schemas.microsoft.com/office/drawing/2014/main" id="{BEFFC9AA-474D-D9AB-5195-D7D3FA4288E9}"/>
              </a:ext>
            </a:extLst>
          </p:cNvPr>
          <p:cNvSpPr/>
          <p:nvPr/>
        </p:nvSpPr>
        <p:spPr>
          <a:xfrm>
            <a:off x="682503" y="1933955"/>
            <a:ext cx="3813968" cy="3655047"/>
          </a:xfrm>
          <a:prstGeom prst="ellipse">
            <a:avLst/>
          </a:prstGeom>
          <a:gradFill>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gra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22" name="Content Placeholder 4">
            <a:extLst>
              <a:ext uri="{FF2B5EF4-FFF2-40B4-BE49-F238E27FC236}">
                <a16:creationId xmlns:a16="http://schemas.microsoft.com/office/drawing/2014/main" id="{04F8E0BD-01BE-3EE1-510A-B8A271558A8C}"/>
              </a:ext>
            </a:extLst>
          </p:cNvPr>
          <p:cNvSpPr txBox="1">
            <a:spLocks/>
          </p:cNvSpPr>
          <p:nvPr/>
        </p:nvSpPr>
        <p:spPr>
          <a:xfrm>
            <a:off x="1371372" y="2765315"/>
            <a:ext cx="2687018" cy="2126945"/>
          </a:xfrm>
          <a:prstGeom prst="rect">
            <a:avLst/>
          </a:prstGeom>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en-US" dirty="0">
                <a:solidFill>
                  <a:schemeClr val="bg1"/>
                </a:solidFill>
              </a:rPr>
              <a:t>Pa </a:t>
            </a:r>
            <a:r>
              <a:rPr lang="en-US" dirty="0" err="1">
                <a:solidFill>
                  <a:schemeClr val="bg1"/>
                </a:solidFill>
              </a:rPr>
              <a:t>corehen</a:t>
            </a:r>
            <a:r>
              <a:rPr lang="en-US" dirty="0">
                <a:solidFill>
                  <a:schemeClr val="bg1"/>
                </a:solidFill>
              </a:rPr>
              <a:t> </a:t>
            </a:r>
            <a:r>
              <a:rPr lang="en-US" dirty="0" err="1">
                <a:solidFill>
                  <a:schemeClr val="bg1"/>
                </a:solidFill>
              </a:rPr>
              <a:t>daerum</a:t>
            </a:r>
            <a:r>
              <a:rPr lang="en-US" dirty="0">
                <a:solidFill>
                  <a:schemeClr val="bg1"/>
                </a:solidFill>
              </a:rPr>
              <a:t> as sim </a:t>
            </a:r>
            <a:r>
              <a:rPr lang="en-US" dirty="0" err="1">
                <a:solidFill>
                  <a:schemeClr val="bg1"/>
                </a:solidFill>
              </a:rPr>
              <a:t>volut</a:t>
            </a:r>
            <a:r>
              <a:rPr lang="en-US" dirty="0">
                <a:solidFill>
                  <a:schemeClr val="bg1"/>
                </a:solidFill>
              </a:rPr>
              <a:t> </a:t>
            </a:r>
            <a:r>
              <a:rPr lang="en-US" dirty="0" err="1">
                <a:solidFill>
                  <a:schemeClr val="bg1"/>
                </a:solidFill>
              </a:rPr>
              <a:t>esti</a:t>
            </a:r>
            <a:endParaRPr lang="en-US" dirty="0">
              <a:solidFill>
                <a:schemeClr val="bg1"/>
              </a:solidFill>
            </a:endParaRPr>
          </a:p>
          <a:p>
            <a:pPr marL="0" indent="0">
              <a:buFont typeface="Arial" panose="020B0604020202020204" pitchFamily="34" charset="0"/>
              <a:buNone/>
            </a:pPr>
            <a:r>
              <a:rPr lang="en-US" dirty="0">
                <a:solidFill>
                  <a:schemeClr val="bg1"/>
                </a:solidFill>
              </a:rPr>
              <a:t>Lam deles </a:t>
            </a:r>
            <a:r>
              <a:rPr lang="en-US" dirty="0" err="1">
                <a:solidFill>
                  <a:schemeClr val="bg1"/>
                </a:solidFill>
              </a:rPr>
              <a:t>aut</a:t>
            </a:r>
            <a:r>
              <a:rPr lang="en-US" dirty="0">
                <a:solidFill>
                  <a:schemeClr val="bg1"/>
                </a:solidFill>
              </a:rPr>
              <a:t> </a:t>
            </a:r>
            <a:r>
              <a:rPr lang="en-US" dirty="0" err="1">
                <a:solidFill>
                  <a:schemeClr val="bg1"/>
                </a:solidFill>
              </a:rPr>
              <a:t>utem</a:t>
            </a:r>
            <a:r>
              <a:rPr lang="en-US" dirty="0">
                <a:solidFill>
                  <a:schemeClr val="bg1"/>
                </a:solidFill>
              </a:rPr>
              <a:t> </a:t>
            </a:r>
            <a:r>
              <a:rPr lang="en-US" dirty="0" err="1">
                <a:solidFill>
                  <a:schemeClr val="bg1"/>
                </a:solidFill>
              </a:rPr>
              <a:t>est</a:t>
            </a:r>
            <a:r>
              <a:rPr lang="en-US" dirty="0">
                <a:solidFill>
                  <a:schemeClr val="bg1"/>
                </a:solidFill>
              </a:rPr>
              <a:t> </a:t>
            </a:r>
            <a:r>
              <a:rPr lang="en-US" dirty="0" err="1">
                <a:solidFill>
                  <a:schemeClr val="bg1"/>
                </a:solidFill>
              </a:rPr>
              <a:t>officati</a:t>
            </a:r>
            <a:r>
              <a:rPr lang="en-US" dirty="0">
                <a:solidFill>
                  <a:schemeClr val="bg1"/>
                </a:solidFill>
              </a:rPr>
              <a:t> </a:t>
            </a:r>
            <a:r>
              <a:rPr lang="en-US" dirty="0" err="1">
                <a:solidFill>
                  <a:schemeClr val="bg1"/>
                </a:solidFill>
              </a:rPr>
              <a:t>incipsu</a:t>
            </a:r>
            <a:r>
              <a:rPr lang="en-US" dirty="0">
                <a:solidFill>
                  <a:schemeClr val="bg1"/>
                </a:solidFill>
              </a:rPr>
              <a:t> </a:t>
            </a:r>
            <a:r>
              <a:rPr lang="en-US" dirty="0" err="1">
                <a:solidFill>
                  <a:schemeClr val="bg1"/>
                </a:solidFill>
              </a:rPr>
              <a:t>ntiore</a:t>
            </a:r>
            <a:r>
              <a:rPr lang="en-US" dirty="0">
                <a:solidFill>
                  <a:schemeClr val="bg1"/>
                </a:solidFill>
              </a:rPr>
              <a:t> </a:t>
            </a:r>
            <a:r>
              <a:rPr lang="en-US" dirty="0" err="1">
                <a:solidFill>
                  <a:schemeClr val="bg1"/>
                </a:solidFill>
              </a:rPr>
              <a:t>optaquid</a:t>
            </a:r>
            <a:r>
              <a:rPr lang="en-US" dirty="0">
                <a:solidFill>
                  <a:schemeClr val="bg1"/>
                </a:solidFill>
              </a:rPr>
              <a:t> </a:t>
            </a:r>
            <a:r>
              <a:rPr lang="en-US" dirty="0" err="1">
                <a:solidFill>
                  <a:schemeClr val="bg1"/>
                </a:solidFill>
              </a:rPr>
              <a:t>quame</a:t>
            </a:r>
            <a:r>
              <a:rPr lang="en-US" dirty="0">
                <a:solidFill>
                  <a:schemeClr val="bg1"/>
                </a:solidFill>
              </a:rPr>
              <a:t> vent </a:t>
            </a:r>
            <a:r>
              <a:rPr lang="en-US" dirty="0" err="1">
                <a:solidFill>
                  <a:schemeClr val="bg1"/>
                </a:solidFill>
              </a:rPr>
              <a:t>untemporem</a:t>
            </a:r>
            <a:r>
              <a:rPr lang="en-US" dirty="0">
                <a:solidFill>
                  <a:schemeClr val="bg1"/>
                </a:solidFill>
              </a:rPr>
              <a:t> </a:t>
            </a:r>
            <a:r>
              <a:rPr lang="en-US" dirty="0" err="1">
                <a:solidFill>
                  <a:schemeClr val="bg1"/>
                </a:solidFill>
              </a:rPr>
              <a:t>reperspitis</a:t>
            </a:r>
            <a:r>
              <a:rPr lang="en-US" dirty="0">
                <a:solidFill>
                  <a:schemeClr val="bg1"/>
                </a:solidFill>
              </a:rPr>
              <a:t> et </a:t>
            </a:r>
            <a:r>
              <a:rPr lang="en-US" dirty="0" err="1">
                <a:solidFill>
                  <a:schemeClr val="bg1"/>
                </a:solidFill>
              </a:rPr>
              <a:t>eumendis</a:t>
            </a:r>
            <a:r>
              <a:rPr lang="en-US" dirty="0">
                <a:solidFill>
                  <a:schemeClr val="bg1"/>
                </a:solidFill>
              </a:rPr>
              <a:t> </a:t>
            </a:r>
            <a:r>
              <a:rPr lang="en-US" dirty="0" err="1">
                <a:solidFill>
                  <a:schemeClr val="bg1"/>
                </a:solidFill>
              </a:rPr>
              <a:t>dus</a:t>
            </a:r>
            <a:r>
              <a:rPr lang="en-US" dirty="0">
                <a:solidFill>
                  <a:schemeClr val="bg1"/>
                </a:solidFill>
              </a:rPr>
              <a:t> et </a:t>
            </a:r>
            <a:r>
              <a:rPr lang="en-US" dirty="0" err="1">
                <a:solidFill>
                  <a:schemeClr val="bg1"/>
                </a:solidFill>
              </a:rPr>
              <a:t>eos</a:t>
            </a:r>
            <a:r>
              <a:rPr lang="en-US" dirty="0">
                <a:solidFill>
                  <a:schemeClr val="bg1"/>
                </a:solidFill>
              </a:rPr>
              <a:t> </a:t>
            </a:r>
            <a:r>
              <a:rPr lang="en-US" dirty="0" err="1">
                <a:solidFill>
                  <a:schemeClr val="bg1"/>
                </a:solidFill>
              </a:rPr>
              <a:t>eumet</a:t>
            </a:r>
            <a:r>
              <a:rPr lang="en-US" dirty="0">
                <a:solidFill>
                  <a:schemeClr val="bg1"/>
                </a:solidFill>
              </a:rPr>
              <a:t> </a:t>
            </a:r>
            <a:r>
              <a:rPr lang="en-US" dirty="0" err="1">
                <a:solidFill>
                  <a:schemeClr val="bg1"/>
                </a:solidFill>
              </a:rPr>
              <a:t>molorum</a:t>
            </a:r>
            <a:r>
              <a:rPr lang="en-US" dirty="0">
                <a:solidFill>
                  <a:schemeClr val="bg1"/>
                </a:solidFill>
              </a:rPr>
              <a:t> lant </a:t>
            </a:r>
            <a:r>
              <a:rPr lang="en-US" dirty="0" err="1">
                <a:solidFill>
                  <a:schemeClr val="bg1"/>
                </a:solidFill>
              </a:rPr>
              <a:t>vendel</a:t>
            </a:r>
            <a:r>
              <a:rPr lang="en-US" dirty="0">
                <a:solidFill>
                  <a:schemeClr val="bg1"/>
                </a:solidFill>
              </a:rPr>
              <a:t> </a:t>
            </a:r>
            <a:r>
              <a:rPr lang="en-US" dirty="0" err="1">
                <a:solidFill>
                  <a:schemeClr val="bg1"/>
                </a:solidFill>
              </a:rPr>
              <a:t>eum</a:t>
            </a:r>
            <a:r>
              <a:rPr lang="en-US" dirty="0">
                <a:solidFill>
                  <a:schemeClr val="bg1"/>
                </a:solidFill>
              </a:rPr>
              <a:t> </a:t>
            </a:r>
            <a:r>
              <a:rPr lang="en-US" dirty="0" err="1">
                <a:solidFill>
                  <a:schemeClr val="bg1"/>
                </a:solidFill>
              </a:rPr>
              <a:t>debis</a:t>
            </a:r>
            <a:r>
              <a:rPr lang="en-US" dirty="0">
                <a:solidFill>
                  <a:schemeClr val="bg1"/>
                </a:solidFill>
              </a:rPr>
              <a:t> </a:t>
            </a:r>
            <a:r>
              <a:rPr lang="en-US" dirty="0" err="1">
                <a:solidFill>
                  <a:schemeClr val="bg1"/>
                </a:solidFill>
              </a:rPr>
              <a:t>aut</a:t>
            </a:r>
            <a:r>
              <a:rPr lang="en-US" dirty="0">
                <a:solidFill>
                  <a:schemeClr val="bg1"/>
                </a:solidFill>
              </a:rPr>
              <a:t> </a:t>
            </a:r>
            <a:r>
              <a:rPr lang="en-US" dirty="0" err="1">
                <a:solidFill>
                  <a:schemeClr val="bg1"/>
                </a:solidFill>
              </a:rPr>
              <a:t>omnim</a:t>
            </a:r>
            <a:r>
              <a:rPr lang="en-US" dirty="0">
                <a:solidFill>
                  <a:schemeClr val="bg1"/>
                </a:solidFill>
              </a:rPr>
              <a:t> re </a:t>
            </a:r>
            <a:r>
              <a:rPr lang="en-US" dirty="0" err="1">
                <a:solidFill>
                  <a:schemeClr val="bg1"/>
                </a:solidFill>
              </a:rPr>
              <a:t>molorio</a:t>
            </a:r>
            <a:r>
              <a:rPr lang="en-US" dirty="0">
                <a:solidFill>
                  <a:schemeClr val="bg1"/>
                </a:solidFill>
              </a:rPr>
              <a:t> </a:t>
            </a:r>
            <a:r>
              <a:rPr lang="en-US" dirty="0" err="1">
                <a:solidFill>
                  <a:schemeClr val="bg1"/>
                </a:solidFill>
              </a:rPr>
              <a:t>nempera</a:t>
            </a:r>
            <a:r>
              <a:rPr lang="en-US" dirty="0">
                <a:solidFill>
                  <a:schemeClr val="bg1"/>
                </a:solidFill>
              </a:rPr>
              <a:t> </a:t>
            </a:r>
            <a:r>
              <a:rPr lang="en-US" dirty="0" err="1">
                <a:solidFill>
                  <a:schemeClr val="bg1"/>
                </a:solidFill>
              </a:rPr>
              <a:t>dest</a:t>
            </a:r>
            <a:r>
              <a:rPr lang="en-US" dirty="0">
                <a:solidFill>
                  <a:schemeClr val="bg1"/>
                </a:solidFill>
              </a:rPr>
              <a:t>, </a:t>
            </a:r>
            <a:r>
              <a:rPr lang="en-US" dirty="0" err="1">
                <a:solidFill>
                  <a:schemeClr val="bg1"/>
                </a:solidFill>
              </a:rPr>
              <a:t>corepeliat</a:t>
            </a:r>
            <a:r>
              <a:rPr lang="en-US" dirty="0">
                <a:solidFill>
                  <a:schemeClr val="bg1"/>
                </a:solidFill>
              </a:rPr>
              <a:t> mil in prem que </a:t>
            </a:r>
            <a:r>
              <a:rPr lang="en-US" dirty="0" err="1">
                <a:solidFill>
                  <a:schemeClr val="bg1"/>
                </a:solidFill>
              </a:rPr>
              <a:t>dunduciam</a:t>
            </a:r>
            <a:r>
              <a:rPr lang="en-US" dirty="0">
                <a:solidFill>
                  <a:schemeClr val="bg1"/>
                </a:solidFill>
              </a:rPr>
              <a:t>, </a:t>
            </a:r>
            <a:r>
              <a:rPr lang="en-US" dirty="0" err="1">
                <a:solidFill>
                  <a:schemeClr val="bg1"/>
                </a:solidFill>
              </a:rPr>
              <a:t>optatium</a:t>
            </a:r>
            <a:r>
              <a:rPr lang="en-US" dirty="0">
                <a:solidFill>
                  <a:schemeClr val="bg1"/>
                </a:solidFill>
              </a:rPr>
              <a:t> </a:t>
            </a:r>
            <a:r>
              <a:rPr lang="en-US" dirty="0" err="1">
                <a:solidFill>
                  <a:schemeClr val="bg1"/>
                </a:solidFill>
              </a:rPr>
              <a:t>sint</a:t>
            </a:r>
            <a:r>
              <a:rPr lang="en-US" dirty="0">
                <a:solidFill>
                  <a:schemeClr val="bg1"/>
                </a:solidFill>
              </a:rPr>
              <a:t> es </a:t>
            </a:r>
            <a:r>
              <a:rPr lang="en-US" dirty="0" err="1">
                <a:solidFill>
                  <a:schemeClr val="bg1"/>
                </a:solidFill>
              </a:rPr>
              <a:t>dolo</a:t>
            </a:r>
            <a:r>
              <a:rPr lang="en-US" dirty="0">
                <a:solidFill>
                  <a:schemeClr val="bg1"/>
                </a:solidFill>
              </a:rPr>
              <a:t> </a:t>
            </a:r>
            <a:r>
              <a:rPr lang="en-US" dirty="0" err="1">
                <a:solidFill>
                  <a:schemeClr val="bg1"/>
                </a:solidFill>
              </a:rPr>
              <a:t>voluptatem</a:t>
            </a:r>
            <a:r>
              <a:rPr lang="en-US" dirty="0">
                <a:solidFill>
                  <a:schemeClr val="bg1"/>
                </a:solidFill>
              </a:rPr>
              <a:t>? </a:t>
            </a:r>
          </a:p>
        </p:txBody>
      </p:sp>
      <p:sp>
        <p:nvSpPr>
          <p:cNvPr id="7" name="Content Placeholder 4">
            <a:extLst>
              <a:ext uri="{FF2B5EF4-FFF2-40B4-BE49-F238E27FC236}">
                <a16:creationId xmlns:a16="http://schemas.microsoft.com/office/drawing/2014/main" id="{FFC5A6B6-B3CA-9D6E-1D2E-61658AFA9DA7}"/>
              </a:ext>
            </a:extLst>
          </p:cNvPr>
          <p:cNvSpPr txBox="1">
            <a:spLocks/>
          </p:cNvSpPr>
          <p:nvPr/>
        </p:nvSpPr>
        <p:spPr>
          <a:xfrm>
            <a:off x="4833056" y="4870230"/>
            <a:ext cx="1980000" cy="71877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Pa </a:t>
            </a:r>
            <a:r>
              <a:rPr lang="en-US" b="1" dirty="0" err="1"/>
              <a:t>corehen</a:t>
            </a:r>
            <a:r>
              <a:rPr lang="en-US" b="1" dirty="0"/>
              <a:t> </a:t>
            </a:r>
            <a:r>
              <a:rPr lang="en-US" dirty="0" err="1"/>
              <a:t>daerum</a:t>
            </a:r>
            <a:r>
              <a:rPr lang="en-US" dirty="0"/>
              <a:t> as sim </a:t>
            </a:r>
            <a:r>
              <a:rPr lang="en-US" dirty="0" err="1"/>
              <a:t>volut</a:t>
            </a:r>
            <a:r>
              <a:rPr lang="en-US" dirty="0"/>
              <a:t> </a:t>
            </a:r>
            <a:r>
              <a:rPr lang="en-US" dirty="0" err="1"/>
              <a:t>est</a:t>
            </a:r>
            <a:endParaRPr lang="en-US" dirty="0"/>
          </a:p>
        </p:txBody>
      </p:sp>
      <p:cxnSp>
        <p:nvCxnSpPr>
          <p:cNvPr id="61" name="Straight Connector 60">
            <a:extLst>
              <a:ext uri="{FF2B5EF4-FFF2-40B4-BE49-F238E27FC236}">
                <a16:creationId xmlns:a16="http://schemas.microsoft.com/office/drawing/2014/main" id="{3B113380-C7C4-2518-A808-88F49CB49A11}"/>
              </a:ext>
            </a:extLst>
          </p:cNvPr>
          <p:cNvCxnSpPr>
            <a:cxnSpLocks/>
          </p:cNvCxnSpPr>
          <p:nvPr/>
        </p:nvCxnSpPr>
        <p:spPr>
          <a:xfrm flipV="1">
            <a:off x="6772111" y="4908580"/>
            <a:ext cx="601274" cy="308162"/>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4974034"/>
      </p:ext>
    </p:extLst>
  </p:cSld>
  <p:clrMapOvr>
    <a:masterClrMapping/>
  </p:clrMapOvr>
  <mc:AlternateContent xmlns:mc="http://schemas.openxmlformats.org/markup-compatibility/2006">
    <mc:Choice xmlns:p14="http://schemas.microsoft.com/office/powerpoint/2010/main" Requires="p14">
      <p:transition spd="slow" p14:dur="2000" advTm="1663"/>
    </mc:Choice>
    <mc:Fallback>
      <p:transition spd="slow" advTm="1663"/>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Straight Connector 42">
            <a:extLst>
              <a:ext uri="{FF2B5EF4-FFF2-40B4-BE49-F238E27FC236}">
                <a16:creationId xmlns:a16="http://schemas.microsoft.com/office/drawing/2014/main" id="{74E81B13-A49A-CA80-900E-C33B42AB2DDB}"/>
              </a:ext>
            </a:extLst>
          </p:cNvPr>
          <p:cNvCxnSpPr>
            <a:cxnSpLocks/>
          </p:cNvCxnSpPr>
          <p:nvPr/>
        </p:nvCxnSpPr>
        <p:spPr>
          <a:xfrm>
            <a:off x="4159887" y="3314954"/>
            <a:ext cx="6116877"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4D52C93-145D-3519-DD83-9EE9F1C778CB}"/>
              </a:ext>
            </a:extLst>
          </p:cNvPr>
          <p:cNvCxnSpPr>
            <a:cxnSpLocks/>
          </p:cNvCxnSpPr>
          <p:nvPr/>
        </p:nvCxnSpPr>
        <p:spPr>
          <a:xfrm>
            <a:off x="4159887" y="4049989"/>
            <a:ext cx="6909479" cy="6134"/>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1CC3137-0252-4BE0-0C0D-475B981F2A7D}"/>
              </a:ext>
            </a:extLst>
          </p:cNvPr>
          <p:cNvCxnSpPr>
            <a:cxnSpLocks/>
          </p:cNvCxnSpPr>
          <p:nvPr/>
        </p:nvCxnSpPr>
        <p:spPr>
          <a:xfrm>
            <a:off x="3779471" y="2484715"/>
            <a:ext cx="1053584"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D23F6E2-2DB1-75E5-A31A-B4C5EAA837EF}"/>
              </a:ext>
            </a:extLst>
          </p:cNvPr>
          <p:cNvCxnSpPr>
            <a:cxnSpLocks/>
          </p:cNvCxnSpPr>
          <p:nvPr/>
        </p:nvCxnSpPr>
        <p:spPr>
          <a:xfrm>
            <a:off x="3652604" y="5255215"/>
            <a:ext cx="1233293"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89D7E12-ABC8-890B-AD6B-4916733118D1}"/>
              </a:ext>
            </a:extLst>
          </p:cNvPr>
          <p:cNvCxnSpPr>
            <a:cxnSpLocks/>
          </p:cNvCxnSpPr>
          <p:nvPr/>
        </p:nvCxnSpPr>
        <p:spPr>
          <a:xfrm>
            <a:off x="6733762" y="2492573"/>
            <a:ext cx="920416" cy="360423"/>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4" name="Title 3">
            <a:extLst>
              <a:ext uri="{FF2B5EF4-FFF2-40B4-BE49-F238E27FC236}">
                <a16:creationId xmlns:a16="http://schemas.microsoft.com/office/drawing/2014/main" id="{07514A46-11B7-62D2-314B-71501AC5D8D2}"/>
              </a:ext>
            </a:extLst>
          </p:cNvPr>
          <p:cNvSpPr txBox="1">
            <a:spLocks/>
          </p:cNvSpPr>
          <p:nvPr/>
        </p:nvSpPr>
        <p:spPr>
          <a:xfrm>
            <a:off x="839788" y="44333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Komplekse</a:t>
            </a:r>
            <a:r>
              <a:rPr lang="en-US" dirty="0"/>
              <a:t> </a:t>
            </a:r>
            <a:r>
              <a:rPr lang="en-US" dirty="0" err="1"/>
              <a:t>skemaer</a:t>
            </a:r>
            <a:endParaRPr lang="en-DK" dirty="0"/>
          </a:p>
        </p:txBody>
      </p:sp>
      <p:sp>
        <p:nvSpPr>
          <p:cNvPr id="15" name="Content Placeholder 4">
            <a:extLst>
              <a:ext uri="{FF2B5EF4-FFF2-40B4-BE49-F238E27FC236}">
                <a16:creationId xmlns:a16="http://schemas.microsoft.com/office/drawing/2014/main" id="{BC0B8E07-0AA1-6FC2-49DB-1CA9F257BBD3}"/>
              </a:ext>
            </a:extLst>
          </p:cNvPr>
          <p:cNvSpPr txBox="1">
            <a:spLocks/>
          </p:cNvSpPr>
          <p:nvPr/>
        </p:nvSpPr>
        <p:spPr>
          <a:xfrm>
            <a:off x="6997948" y="3554757"/>
            <a:ext cx="1980000" cy="1395657"/>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Midtvejs</a:t>
            </a:r>
            <a:r>
              <a:rPr lang="en-US" dirty="0"/>
              <a:t> </a:t>
            </a:r>
            <a:r>
              <a:rPr lang="en-US"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r>
              <a:rPr lang="en-US" dirty="0"/>
              <a:t> </a:t>
            </a:r>
            <a:r>
              <a:rPr lang="en-US" dirty="0" err="1"/>
              <a:t>quosae</a:t>
            </a:r>
            <a:r>
              <a:rPr lang="en-US" dirty="0"/>
              <a:t> consent </a:t>
            </a:r>
            <a:r>
              <a:rPr lang="en-US" dirty="0" err="1"/>
              <a:t>ratur</a:t>
            </a:r>
            <a:r>
              <a:rPr lang="en-US" dirty="0"/>
              <a:t>? </a:t>
            </a:r>
            <a:r>
              <a:rPr lang="en-US" dirty="0" err="1"/>
              <a:t>Quiatem</a:t>
            </a:r>
            <a:r>
              <a:rPr lang="en-US" dirty="0"/>
              <a:t> </a:t>
            </a:r>
            <a:r>
              <a:rPr lang="en-US" dirty="0" err="1"/>
              <a:t>fugiam</a:t>
            </a:r>
            <a:r>
              <a:rPr lang="en-US" dirty="0"/>
              <a:t> </a:t>
            </a:r>
          </a:p>
        </p:txBody>
      </p:sp>
      <p:sp>
        <p:nvSpPr>
          <p:cNvPr id="2" name="Content Placeholder 4">
            <a:extLst>
              <a:ext uri="{FF2B5EF4-FFF2-40B4-BE49-F238E27FC236}">
                <a16:creationId xmlns:a16="http://schemas.microsoft.com/office/drawing/2014/main" id="{4DBE08E0-25DA-639B-7D28-0ABAA1860098}"/>
              </a:ext>
            </a:extLst>
          </p:cNvPr>
          <p:cNvSpPr txBox="1">
            <a:spLocks/>
          </p:cNvSpPr>
          <p:nvPr/>
        </p:nvSpPr>
        <p:spPr>
          <a:xfrm>
            <a:off x="4833056" y="2985151"/>
            <a:ext cx="1980000" cy="71877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Pa </a:t>
            </a:r>
            <a:r>
              <a:rPr lang="en-US" b="1" dirty="0" err="1"/>
              <a:t>corehen</a:t>
            </a:r>
            <a:r>
              <a:rPr lang="en-US" b="1" dirty="0"/>
              <a:t> </a:t>
            </a:r>
            <a:r>
              <a:rPr lang="en-US" dirty="0" err="1"/>
              <a:t>daerum</a:t>
            </a:r>
            <a:r>
              <a:rPr lang="en-US" dirty="0"/>
              <a:t> as sim </a:t>
            </a:r>
            <a:r>
              <a:rPr lang="en-US" dirty="0" err="1"/>
              <a:t>volut</a:t>
            </a:r>
            <a:r>
              <a:rPr lang="en-US" dirty="0"/>
              <a:t> </a:t>
            </a:r>
            <a:r>
              <a:rPr lang="en-US" dirty="0" err="1"/>
              <a:t>est</a:t>
            </a:r>
            <a:endParaRPr lang="en-US" dirty="0"/>
          </a:p>
        </p:txBody>
      </p:sp>
      <p:sp>
        <p:nvSpPr>
          <p:cNvPr id="3" name="Content Placeholder 4">
            <a:extLst>
              <a:ext uri="{FF2B5EF4-FFF2-40B4-BE49-F238E27FC236}">
                <a16:creationId xmlns:a16="http://schemas.microsoft.com/office/drawing/2014/main" id="{D73B026F-22D9-01AB-276D-ACAF65837C81}"/>
              </a:ext>
            </a:extLst>
          </p:cNvPr>
          <p:cNvSpPr txBox="1">
            <a:spLocks/>
          </p:cNvSpPr>
          <p:nvPr/>
        </p:nvSpPr>
        <p:spPr>
          <a:xfrm>
            <a:off x="4833055" y="3863585"/>
            <a:ext cx="1980000" cy="846982"/>
          </a:xfrm>
          <a:prstGeom prst="rect">
            <a:avLst/>
          </a:prstGeom>
          <a:gradFill>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gradFill>
          <a:ln w="15875">
            <a:no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solidFill>
                  <a:schemeClr val="bg1"/>
                </a:solidFill>
              </a:rPr>
              <a:t>Fossenit</a:t>
            </a:r>
            <a:r>
              <a:rPr lang="en-US" dirty="0">
                <a:solidFill>
                  <a:schemeClr val="bg1"/>
                </a:solidFill>
              </a:rPr>
              <a:t> </a:t>
            </a:r>
            <a:r>
              <a:rPr lang="en-US" dirty="0" err="1">
                <a:solidFill>
                  <a:schemeClr val="bg1"/>
                </a:solidFill>
              </a:rPr>
              <a:t>asintotae</a:t>
            </a:r>
            <a:r>
              <a:rPr lang="en-US" dirty="0">
                <a:solidFill>
                  <a:schemeClr val="bg1"/>
                </a:solidFill>
              </a:rPr>
              <a:t> </a:t>
            </a:r>
            <a:r>
              <a:rPr lang="en-US" dirty="0" err="1">
                <a:solidFill>
                  <a:schemeClr val="bg1"/>
                </a:solidFill>
              </a:rPr>
              <a:t>quas</a:t>
            </a:r>
            <a:r>
              <a:rPr lang="en-US" dirty="0">
                <a:solidFill>
                  <a:schemeClr val="bg1"/>
                </a:solidFill>
              </a:rPr>
              <a:t> </a:t>
            </a:r>
            <a:r>
              <a:rPr lang="en-US" dirty="0" err="1">
                <a:solidFill>
                  <a:schemeClr val="bg1"/>
                </a:solidFill>
              </a:rPr>
              <a:t>si</a:t>
            </a:r>
            <a:r>
              <a:rPr lang="en-US" dirty="0">
                <a:solidFill>
                  <a:schemeClr val="bg1"/>
                </a:solidFill>
              </a:rPr>
              <a:t> a sunt la </a:t>
            </a:r>
            <a:r>
              <a:rPr lang="en-US" dirty="0" err="1">
                <a:solidFill>
                  <a:schemeClr val="bg1"/>
                </a:solidFill>
              </a:rPr>
              <a:t>veriorepe</a:t>
            </a:r>
            <a:r>
              <a:rPr lang="en-US" dirty="0">
                <a:solidFill>
                  <a:schemeClr val="bg1"/>
                </a:solidFill>
              </a:rPr>
              <a:t> </a:t>
            </a:r>
            <a:r>
              <a:rPr lang="en-US" dirty="0" err="1">
                <a:solidFill>
                  <a:schemeClr val="bg1"/>
                </a:solidFill>
              </a:rPr>
              <a:t>nossimodio</a:t>
            </a:r>
            <a:r>
              <a:rPr lang="en-US" dirty="0">
                <a:solidFill>
                  <a:schemeClr val="bg1"/>
                </a:solidFill>
              </a:rPr>
              <a:t> </a:t>
            </a:r>
            <a:r>
              <a:rPr lang="en-US" dirty="0" err="1">
                <a:solidFill>
                  <a:schemeClr val="bg1"/>
                </a:solidFill>
              </a:rPr>
              <a:t>quati</a:t>
            </a:r>
            <a:r>
              <a:rPr lang="en-US" dirty="0">
                <a:solidFill>
                  <a:schemeClr val="bg1"/>
                </a:solidFill>
              </a:rPr>
              <a:t> </a:t>
            </a:r>
            <a:r>
              <a:rPr lang="en-US" dirty="0" err="1">
                <a:solidFill>
                  <a:schemeClr val="bg1"/>
                </a:solidFill>
              </a:rPr>
              <a:t>officipis</a:t>
            </a:r>
            <a:endParaRPr lang="en-US" dirty="0">
              <a:solidFill>
                <a:schemeClr val="bg1"/>
              </a:solidFill>
            </a:endParaRPr>
          </a:p>
        </p:txBody>
      </p:sp>
      <p:sp>
        <p:nvSpPr>
          <p:cNvPr id="4" name="Content Placeholder 4">
            <a:extLst>
              <a:ext uri="{FF2B5EF4-FFF2-40B4-BE49-F238E27FC236}">
                <a16:creationId xmlns:a16="http://schemas.microsoft.com/office/drawing/2014/main" id="{4B22ED82-17FD-87AE-D443-76A9E88150FF}"/>
              </a:ext>
            </a:extLst>
          </p:cNvPr>
          <p:cNvSpPr txBox="1">
            <a:spLocks/>
          </p:cNvSpPr>
          <p:nvPr/>
        </p:nvSpPr>
        <p:spPr>
          <a:xfrm>
            <a:off x="4833056" y="1968224"/>
            <a:ext cx="1980000" cy="857265"/>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endParaRPr lang="en-US" dirty="0"/>
          </a:p>
        </p:txBody>
      </p:sp>
      <p:sp>
        <p:nvSpPr>
          <p:cNvPr id="5" name="Content Placeholder 4">
            <a:extLst>
              <a:ext uri="{FF2B5EF4-FFF2-40B4-BE49-F238E27FC236}">
                <a16:creationId xmlns:a16="http://schemas.microsoft.com/office/drawing/2014/main" id="{D4145C57-2608-A794-3A63-FCF0C49DE7FC}"/>
              </a:ext>
            </a:extLst>
          </p:cNvPr>
          <p:cNvSpPr txBox="1">
            <a:spLocks/>
          </p:cNvSpPr>
          <p:nvPr/>
        </p:nvSpPr>
        <p:spPr>
          <a:xfrm>
            <a:off x="7000708" y="2674343"/>
            <a:ext cx="1980000" cy="71877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Porehen</a:t>
            </a:r>
            <a:r>
              <a:rPr lang="en-US" dirty="0"/>
              <a:t> </a:t>
            </a:r>
            <a:r>
              <a:rPr lang="en-US" dirty="0" err="1"/>
              <a:t>daerum</a:t>
            </a:r>
            <a:r>
              <a:rPr lang="en-US" dirty="0"/>
              <a:t> as sim </a:t>
            </a:r>
            <a:r>
              <a:rPr lang="en-US" dirty="0" err="1"/>
              <a:t>volut</a:t>
            </a:r>
            <a:r>
              <a:rPr lang="en-US" dirty="0"/>
              <a:t> </a:t>
            </a:r>
            <a:r>
              <a:rPr lang="en-US" dirty="0" err="1"/>
              <a:t>est</a:t>
            </a:r>
            <a:endParaRPr lang="en-US" dirty="0"/>
          </a:p>
        </p:txBody>
      </p:sp>
      <p:sp>
        <p:nvSpPr>
          <p:cNvPr id="31" name="Rectangle 30">
            <a:extLst>
              <a:ext uri="{FF2B5EF4-FFF2-40B4-BE49-F238E27FC236}">
                <a16:creationId xmlns:a16="http://schemas.microsoft.com/office/drawing/2014/main" id="{871F36DF-E4E2-07F0-919F-466A99FEA09D}"/>
              </a:ext>
            </a:extLst>
          </p:cNvPr>
          <p:cNvSpPr/>
          <p:nvPr/>
        </p:nvSpPr>
        <p:spPr>
          <a:xfrm flipV="1">
            <a:off x="1817565"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2" name="Rectangle 31">
            <a:extLst>
              <a:ext uri="{FF2B5EF4-FFF2-40B4-BE49-F238E27FC236}">
                <a16:creationId xmlns:a16="http://schemas.microsoft.com/office/drawing/2014/main" id="{BD071412-AD58-60C5-D1F5-EE27A56E5822}"/>
              </a:ext>
            </a:extLst>
          </p:cNvPr>
          <p:cNvSpPr/>
          <p:nvPr/>
        </p:nvSpPr>
        <p:spPr>
          <a:xfrm flipV="1">
            <a:off x="3779471"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3" name="Rectangle 32">
            <a:extLst>
              <a:ext uri="{FF2B5EF4-FFF2-40B4-BE49-F238E27FC236}">
                <a16:creationId xmlns:a16="http://schemas.microsoft.com/office/drawing/2014/main" id="{3BD21F27-BB97-1E39-C444-F16148BE471B}"/>
              </a:ext>
            </a:extLst>
          </p:cNvPr>
          <p:cNvSpPr/>
          <p:nvPr/>
        </p:nvSpPr>
        <p:spPr>
          <a:xfrm flipV="1">
            <a:off x="4760424"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4" name="Rectangle 33">
            <a:extLst>
              <a:ext uri="{FF2B5EF4-FFF2-40B4-BE49-F238E27FC236}">
                <a16:creationId xmlns:a16="http://schemas.microsoft.com/office/drawing/2014/main" id="{99E69744-80BC-B780-4DB6-FBE359928D30}"/>
              </a:ext>
            </a:extLst>
          </p:cNvPr>
          <p:cNvSpPr/>
          <p:nvPr/>
        </p:nvSpPr>
        <p:spPr>
          <a:xfrm flipV="1">
            <a:off x="5741377" y="6493176"/>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5" name="Rectangle 34">
            <a:extLst>
              <a:ext uri="{FF2B5EF4-FFF2-40B4-BE49-F238E27FC236}">
                <a16:creationId xmlns:a16="http://schemas.microsoft.com/office/drawing/2014/main" id="{93AC7331-473C-AC39-5ADF-3EBF6A78F230}"/>
              </a:ext>
            </a:extLst>
          </p:cNvPr>
          <p:cNvSpPr/>
          <p:nvPr/>
        </p:nvSpPr>
        <p:spPr>
          <a:xfrm flipV="1">
            <a:off x="6722330"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6" name="Rectangle 35">
            <a:extLst>
              <a:ext uri="{FF2B5EF4-FFF2-40B4-BE49-F238E27FC236}">
                <a16:creationId xmlns:a16="http://schemas.microsoft.com/office/drawing/2014/main" id="{AD7E7009-365C-574E-BA45-F0C9E4A78690}"/>
              </a:ext>
            </a:extLst>
          </p:cNvPr>
          <p:cNvSpPr/>
          <p:nvPr/>
        </p:nvSpPr>
        <p:spPr>
          <a:xfrm flipV="1">
            <a:off x="2798518"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7" name="Rectangle 36">
            <a:extLst>
              <a:ext uri="{FF2B5EF4-FFF2-40B4-BE49-F238E27FC236}">
                <a16:creationId xmlns:a16="http://schemas.microsoft.com/office/drawing/2014/main" id="{2004D701-68B1-12D5-766F-7F4650740AA0}"/>
              </a:ext>
            </a:extLst>
          </p:cNvPr>
          <p:cNvSpPr/>
          <p:nvPr/>
        </p:nvSpPr>
        <p:spPr>
          <a:xfrm flipV="1">
            <a:off x="836612"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8" name="Rectangle 37">
            <a:extLst>
              <a:ext uri="{FF2B5EF4-FFF2-40B4-BE49-F238E27FC236}">
                <a16:creationId xmlns:a16="http://schemas.microsoft.com/office/drawing/2014/main" id="{F0F61160-6AAB-28BD-032F-F2303A8FE904}"/>
              </a:ext>
            </a:extLst>
          </p:cNvPr>
          <p:cNvSpPr/>
          <p:nvPr/>
        </p:nvSpPr>
        <p:spPr>
          <a:xfrm flipV="1">
            <a:off x="868423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9" name="Rectangle 38">
            <a:extLst>
              <a:ext uri="{FF2B5EF4-FFF2-40B4-BE49-F238E27FC236}">
                <a16:creationId xmlns:a16="http://schemas.microsoft.com/office/drawing/2014/main" id="{92C6FD87-72F4-A6D0-4B0E-B6180A2957F0}"/>
              </a:ext>
            </a:extLst>
          </p:cNvPr>
          <p:cNvSpPr/>
          <p:nvPr/>
        </p:nvSpPr>
        <p:spPr>
          <a:xfrm flipV="1">
            <a:off x="9665189"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40" name="Rectangle 39">
            <a:extLst>
              <a:ext uri="{FF2B5EF4-FFF2-40B4-BE49-F238E27FC236}">
                <a16:creationId xmlns:a16="http://schemas.microsoft.com/office/drawing/2014/main" id="{B2C6DF1F-59B7-CD15-711B-763998E39A96}"/>
              </a:ext>
            </a:extLst>
          </p:cNvPr>
          <p:cNvSpPr/>
          <p:nvPr/>
        </p:nvSpPr>
        <p:spPr>
          <a:xfrm flipV="1">
            <a:off x="1064614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41" name="Rectangle 40">
            <a:extLst>
              <a:ext uri="{FF2B5EF4-FFF2-40B4-BE49-F238E27FC236}">
                <a16:creationId xmlns:a16="http://schemas.microsoft.com/office/drawing/2014/main" id="{7E93B716-2F85-562A-5AEF-85A7B1472968}"/>
              </a:ext>
            </a:extLst>
          </p:cNvPr>
          <p:cNvSpPr/>
          <p:nvPr/>
        </p:nvSpPr>
        <p:spPr>
          <a:xfrm flipV="1">
            <a:off x="7703283"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8" name="Oval 7">
            <a:extLst>
              <a:ext uri="{FF2B5EF4-FFF2-40B4-BE49-F238E27FC236}">
                <a16:creationId xmlns:a16="http://schemas.microsoft.com/office/drawing/2014/main" id="{BEFFC9AA-474D-D9AB-5195-D7D3FA4288E9}"/>
              </a:ext>
            </a:extLst>
          </p:cNvPr>
          <p:cNvSpPr/>
          <p:nvPr/>
        </p:nvSpPr>
        <p:spPr>
          <a:xfrm>
            <a:off x="682503" y="1933955"/>
            <a:ext cx="3813968" cy="3655047"/>
          </a:xfrm>
          <a:prstGeom prst="ellipse">
            <a:avLst/>
          </a:prstGeom>
          <a:solidFill>
            <a:schemeClr val="bg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22" name="Content Placeholder 4">
            <a:extLst>
              <a:ext uri="{FF2B5EF4-FFF2-40B4-BE49-F238E27FC236}">
                <a16:creationId xmlns:a16="http://schemas.microsoft.com/office/drawing/2014/main" id="{04F8E0BD-01BE-3EE1-510A-B8A271558A8C}"/>
              </a:ext>
            </a:extLst>
          </p:cNvPr>
          <p:cNvSpPr txBox="1">
            <a:spLocks/>
          </p:cNvSpPr>
          <p:nvPr/>
        </p:nvSpPr>
        <p:spPr>
          <a:xfrm>
            <a:off x="1371372" y="2765315"/>
            <a:ext cx="2687018" cy="2126945"/>
          </a:xfrm>
          <a:prstGeom prst="rect">
            <a:avLst/>
          </a:prstGeom>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en-US" dirty="0"/>
              <a:t>Pa </a:t>
            </a:r>
            <a:r>
              <a:rPr lang="en-US" dirty="0" err="1"/>
              <a:t>corehen</a:t>
            </a:r>
            <a:r>
              <a:rPr lang="en-US" dirty="0"/>
              <a:t> </a:t>
            </a:r>
            <a:r>
              <a:rPr lang="en-US" dirty="0" err="1"/>
              <a:t>daerum</a:t>
            </a:r>
            <a:r>
              <a:rPr lang="en-US" dirty="0"/>
              <a:t> as sim </a:t>
            </a:r>
            <a:r>
              <a:rPr lang="en-US" dirty="0" err="1"/>
              <a:t>volut</a:t>
            </a:r>
            <a:r>
              <a:rPr lang="en-US" dirty="0"/>
              <a:t> </a:t>
            </a:r>
            <a:r>
              <a:rPr lang="en-US" dirty="0" err="1"/>
              <a:t>esti</a:t>
            </a:r>
            <a:endParaRPr lang="en-US" dirty="0"/>
          </a:p>
          <a:p>
            <a:pPr marL="0" indent="0">
              <a:buFont typeface="Arial" panose="020B0604020202020204" pitchFamily="34" charset="0"/>
              <a:buNone/>
            </a:pPr>
            <a:r>
              <a:rPr lang="en-US" dirty="0"/>
              <a:t>Lam deles </a:t>
            </a:r>
            <a:r>
              <a:rPr lang="en-US" dirty="0" err="1"/>
              <a:t>aut</a:t>
            </a:r>
            <a:r>
              <a:rPr lang="en-US" dirty="0"/>
              <a:t> </a:t>
            </a:r>
            <a:r>
              <a:rPr lang="en-US" dirty="0" err="1"/>
              <a:t>utem</a:t>
            </a:r>
            <a:r>
              <a:rPr lang="en-US" dirty="0"/>
              <a:t> </a:t>
            </a:r>
            <a:r>
              <a:rPr lang="en-US" dirty="0" err="1"/>
              <a:t>est</a:t>
            </a:r>
            <a:r>
              <a:rPr lang="en-US" dirty="0"/>
              <a:t> </a:t>
            </a:r>
            <a:r>
              <a:rPr lang="en-US" dirty="0" err="1"/>
              <a:t>officati</a:t>
            </a:r>
            <a:r>
              <a:rPr lang="en-US" dirty="0"/>
              <a:t> </a:t>
            </a:r>
            <a:r>
              <a:rPr lang="en-US" dirty="0" err="1"/>
              <a:t>incipsu</a:t>
            </a:r>
            <a:r>
              <a:rPr lang="en-US" dirty="0"/>
              <a:t> </a:t>
            </a:r>
            <a:r>
              <a:rPr lang="en-US" dirty="0" err="1"/>
              <a:t>ntiore</a:t>
            </a:r>
            <a:r>
              <a:rPr lang="en-US" dirty="0"/>
              <a:t> </a:t>
            </a:r>
            <a:r>
              <a:rPr lang="en-US" dirty="0" err="1"/>
              <a:t>optaquid</a:t>
            </a:r>
            <a:r>
              <a:rPr lang="en-US" dirty="0"/>
              <a:t> </a:t>
            </a:r>
            <a:r>
              <a:rPr lang="en-US" dirty="0" err="1"/>
              <a:t>quame</a:t>
            </a:r>
            <a:r>
              <a:rPr lang="en-US" dirty="0"/>
              <a:t> vent </a:t>
            </a:r>
            <a:r>
              <a:rPr lang="en-US" dirty="0" err="1"/>
              <a:t>untemporem</a:t>
            </a:r>
            <a:r>
              <a:rPr lang="en-US" dirty="0"/>
              <a:t> </a:t>
            </a:r>
            <a:r>
              <a:rPr lang="en-US" dirty="0" err="1"/>
              <a:t>reperspitis</a:t>
            </a:r>
            <a:r>
              <a:rPr lang="en-US" dirty="0"/>
              <a:t> et </a:t>
            </a:r>
            <a:r>
              <a:rPr lang="en-US" dirty="0" err="1"/>
              <a:t>eumendis</a:t>
            </a:r>
            <a:r>
              <a:rPr lang="en-US" dirty="0"/>
              <a:t> </a:t>
            </a:r>
            <a:r>
              <a:rPr lang="en-US" dirty="0" err="1"/>
              <a:t>dus</a:t>
            </a:r>
            <a:r>
              <a:rPr lang="en-US" dirty="0"/>
              <a:t> et </a:t>
            </a:r>
            <a:r>
              <a:rPr lang="en-US" dirty="0" err="1"/>
              <a:t>eos</a:t>
            </a:r>
            <a:r>
              <a:rPr lang="en-US" dirty="0"/>
              <a:t> </a:t>
            </a:r>
            <a:r>
              <a:rPr lang="en-US" dirty="0" err="1"/>
              <a:t>eumet</a:t>
            </a:r>
            <a:r>
              <a:rPr lang="en-US" dirty="0"/>
              <a:t> </a:t>
            </a:r>
            <a:r>
              <a:rPr lang="en-US" dirty="0" err="1"/>
              <a:t>molorum</a:t>
            </a:r>
            <a:r>
              <a:rPr lang="en-US" dirty="0"/>
              <a:t> lant </a:t>
            </a:r>
            <a:r>
              <a:rPr lang="en-US" dirty="0" err="1"/>
              <a:t>vendel</a:t>
            </a:r>
            <a:r>
              <a:rPr lang="en-US" dirty="0"/>
              <a:t> </a:t>
            </a:r>
            <a:r>
              <a:rPr lang="en-US" dirty="0" err="1"/>
              <a:t>eum</a:t>
            </a:r>
            <a:r>
              <a:rPr lang="en-US" dirty="0"/>
              <a:t> </a:t>
            </a:r>
            <a:r>
              <a:rPr lang="en-US" dirty="0" err="1"/>
              <a:t>debis</a:t>
            </a:r>
            <a:r>
              <a:rPr lang="en-US" dirty="0"/>
              <a:t> </a:t>
            </a:r>
            <a:r>
              <a:rPr lang="en-US" dirty="0" err="1"/>
              <a:t>aut</a:t>
            </a:r>
            <a:r>
              <a:rPr lang="en-US" dirty="0"/>
              <a:t> </a:t>
            </a:r>
            <a:r>
              <a:rPr lang="en-US" dirty="0" err="1"/>
              <a:t>omnim</a:t>
            </a:r>
            <a:r>
              <a:rPr lang="en-US" dirty="0"/>
              <a:t> re </a:t>
            </a:r>
            <a:r>
              <a:rPr lang="en-US" dirty="0" err="1"/>
              <a:t>molorio</a:t>
            </a:r>
            <a:r>
              <a:rPr lang="en-US" dirty="0"/>
              <a:t> </a:t>
            </a:r>
            <a:r>
              <a:rPr lang="en-US" dirty="0" err="1"/>
              <a:t>nempera</a:t>
            </a:r>
            <a:r>
              <a:rPr lang="en-US" dirty="0"/>
              <a:t> </a:t>
            </a:r>
            <a:r>
              <a:rPr lang="en-US" dirty="0" err="1"/>
              <a:t>dest</a:t>
            </a:r>
            <a:r>
              <a:rPr lang="en-US" dirty="0"/>
              <a:t>, </a:t>
            </a:r>
            <a:r>
              <a:rPr lang="en-US" dirty="0" err="1"/>
              <a:t>corepeliat</a:t>
            </a:r>
            <a:r>
              <a:rPr lang="en-US" dirty="0"/>
              <a:t> mil in prem que </a:t>
            </a:r>
            <a:r>
              <a:rPr lang="en-US" dirty="0" err="1"/>
              <a:t>dunduciam</a:t>
            </a:r>
            <a:r>
              <a:rPr lang="en-US" dirty="0"/>
              <a:t>, </a:t>
            </a:r>
            <a:r>
              <a:rPr lang="en-US" dirty="0" err="1"/>
              <a:t>optatium</a:t>
            </a:r>
            <a:r>
              <a:rPr lang="en-US" dirty="0"/>
              <a:t> </a:t>
            </a:r>
            <a:r>
              <a:rPr lang="en-US" dirty="0" err="1"/>
              <a:t>sint</a:t>
            </a:r>
            <a:r>
              <a:rPr lang="en-US" dirty="0"/>
              <a:t> es </a:t>
            </a:r>
            <a:r>
              <a:rPr lang="en-US" dirty="0" err="1"/>
              <a:t>dolo</a:t>
            </a:r>
            <a:r>
              <a:rPr lang="en-US" dirty="0"/>
              <a:t> </a:t>
            </a:r>
            <a:r>
              <a:rPr lang="en-US" dirty="0" err="1"/>
              <a:t>voluptatem</a:t>
            </a:r>
            <a:r>
              <a:rPr lang="en-US" dirty="0"/>
              <a:t>? </a:t>
            </a:r>
          </a:p>
        </p:txBody>
      </p:sp>
      <p:sp>
        <p:nvSpPr>
          <p:cNvPr id="7" name="Content Placeholder 4">
            <a:extLst>
              <a:ext uri="{FF2B5EF4-FFF2-40B4-BE49-F238E27FC236}">
                <a16:creationId xmlns:a16="http://schemas.microsoft.com/office/drawing/2014/main" id="{FFC5A6B6-B3CA-9D6E-1D2E-61658AFA9DA7}"/>
              </a:ext>
            </a:extLst>
          </p:cNvPr>
          <p:cNvSpPr txBox="1">
            <a:spLocks/>
          </p:cNvSpPr>
          <p:nvPr/>
        </p:nvSpPr>
        <p:spPr>
          <a:xfrm>
            <a:off x="4833056" y="4870230"/>
            <a:ext cx="1980000" cy="71877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Pa </a:t>
            </a:r>
            <a:r>
              <a:rPr lang="en-US" b="1" dirty="0" err="1"/>
              <a:t>corehen</a:t>
            </a:r>
            <a:r>
              <a:rPr lang="en-US" b="1" dirty="0"/>
              <a:t> </a:t>
            </a:r>
            <a:r>
              <a:rPr lang="en-US" dirty="0" err="1"/>
              <a:t>daerum</a:t>
            </a:r>
            <a:r>
              <a:rPr lang="en-US" dirty="0"/>
              <a:t> as sim </a:t>
            </a:r>
            <a:r>
              <a:rPr lang="en-US" dirty="0" err="1"/>
              <a:t>volut</a:t>
            </a:r>
            <a:r>
              <a:rPr lang="en-US" dirty="0"/>
              <a:t> </a:t>
            </a:r>
            <a:r>
              <a:rPr lang="en-US" dirty="0" err="1"/>
              <a:t>est</a:t>
            </a:r>
            <a:endParaRPr lang="en-US" dirty="0"/>
          </a:p>
        </p:txBody>
      </p:sp>
      <p:cxnSp>
        <p:nvCxnSpPr>
          <p:cNvPr id="61" name="Straight Connector 60">
            <a:extLst>
              <a:ext uri="{FF2B5EF4-FFF2-40B4-BE49-F238E27FC236}">
                <a16:creationId xmlns:a16="http://schemas.microsoft.com/office/drawing/2014/main" id="{3B113380-C7C4-2518-A808-88F49CB49A11}"/>
              </a:ext>
            </a:extLst>
          </p:cNvPr>
          <p:cNvCxnSpPr>
            <a:cxnSpLocks/>
          </p:cNvCxnSpPr>
          <p:nvPr/>
        </p:nvCxnSpPr>
        <p:spPr>
          <a:xfrm flipV="1">
            <a:off x="6772111" y="4908580"/>
            <a:ext cx="601274" cy="308162"/>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9" name="Content Placeholder 4">
            <a:extLst>
              <a:ext uri="{FF2B5EF4-FFF2-40B4-BE49-F238E27FC236}">
                <a16:creationId xmlns:a16="http://schemas.microsoft.com/office/drawing/2014/main" id="{59EA9319-60E1-E1C6-028F-04C94E75B76E}"/>
              </a:ext>
            </a:extLst>
          </p:cNvPr>
          <p:cNvSpPr txBox="1">
            <a:spLocks/>
          </p:cNvSpPr>
          <p:nvPr/>
        </p:nvSpPr>
        <p:spPr>
          <a:xfrm>
            <a:off x="9180943" y="3181262"/>
            <a:ext cx="1980000" cy="104532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lgn="ctr">
              <a:buNone/>
            </a:pPr>
            <a:r>
              <a:rPr lang="en-US" b="1" dirty="0"/>
              <a:t>SLUTPUNKT</a:t>
            </a:r>
            <a:br>
              <a:rPr lang="en-US" dirty="0"/>
            </a:b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r>
              <a:rPr lang="en-US" dirty="0"/>
              <a:t> </a:t>
            </a:r>
            <a:r>
              <a:rPr lang="en-US" dirty="0" err="1"/>
              <a:t>quosae</a:t>
            </a:r>
            <a:r>
              <a:rPr lang="en-US" dirty="0"/>
              <a:t> consent </a:t>
            </a:r>
            <a:r>
              <a:rPr lang="en-US" dirty="0" err="1"/>
              <a:t>ratur</a:t>
            </a:r>
            <a:r>
              <a:rPr lang="en-US" dirty="0"/>
              <a:t>? </a:t>
            </a:r>
            <a:r>
              <a:rPr lang="en-US" dirty="0" err="1"/>
              <a:t>Quiatem</a:t>
            </a:r>
            <a:r>
              <a:rPr lang="en-US" dirty="0"/>
              <a:t> </a:t>
            </a:r>
            <a:r>
              <a:rPr lang="en-US" dirty="0" err="1"/>
              <a:t>fugiam</a:t>
            </a:r>
            <a:r>
              <a:rPr lang="en-US" dirty="0"/>
              <a:t> </a:t>
            </a:r>
          </a:p>
        </p:txBody>
      </p:sp>
    </p:spTree>
    <p:extLst>
      <p:ext uri="{BB962C8B-B14F-4D97-AF65-F5344CB8AC3E}">
        <p14:creationId xmlns:p14="http://schemas.microsoft.com/office/powerpoint/2010/main" val="3073039527"/>
      </p:ext>
    </p:extLst>
  </p:cSld>
  <p:clrMapOvr>
    <a:masterClrMapping/>
  </p:clrMapOvr>
  <mc:AlternateContent xmlns:mc="http://schemas.openxmlformats.org/markup-compatibility/2006">
    <mc:Choice xmlns:p14="http://schemas.microsoft.com/office/powerpoint/2010/main" Requires="p14">
      <p:transition spd="slow" p14:dur="2000" advTm="1369"/>
    </mc:Choice>
    <mc:Fallback>
      <p:transition spd="slow" advTm="136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Straight Connector 42">
            <a:extLst>
              <a:ext uri="{FF2B5EF4-FFF2-40B4-BE49-F238E27FC236}">
                <a16:creationId xmlns:a16="http://schemas.microsoft.com/office/drawing/2014/main" id="{74E81B13-A49A-CA80-900E-C33B42AB2DDB}"/>
              </a:ext>
            </a:extLst>
          </p:cNvPr>
          <p:cNvCxnSpPr>
            <a:cxnSpLocks/>
          </p:cNvCxnSpPr>
          <p:nvPr/>
        </p:nvCxnSpPr>
        <p:spPr>
          <a:xfrm>
            <a:off x="4159887" y="3314954"/>
            <a:ext cx="6116877"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4D52C93-145D-3519-DD83-9EE9F1C778CB}"/>
              </a:ext>
            </a:extLst>
          </p:cNvPr>
          <p:cNvCxnSpPr>
            <a:cxnSpLocks/>
          </p:cNvCxnSpPr>
          <p:nvPr/>
        </p:nvCxnSpPr>
        <p:spPr>
          <a:xfrm>
            <a:off x="4159887" y="4049989"/>
            <a:ext cx="6909479" cy="6134"/>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1CC3137-0252-4BE0-0C0D-475B981F2A7D}"/>
              </a:ext>
            </a:extLst>
          </p:cNvPr>
          <p:cNvCxnSpPr>
            <a:cxnSpLocks/>
          </p:cNvCxnSpPr>
          <p:nvPr/>
        </p:nvCxnSpPr>
        <p:spPr>
          <a:xfrm>
            <a:off x="3779471" y="2484715"/>
            <a:ext cx="1053584"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D23F6E2-2DB1-75E5-A31A-B4C5EAA837EF}"/>
              </a:ext>
            </a:extLst>
          </p:cNvPr>
          <p:cNvCxnSpPr>
            <a:cxnSpLocks/>
          </p:cNvCxnSpPr>
          <p:nvPr/>
        </p:nvCxnSpPr>
        <p:spPr>
          <a:xfrm>
            <a:off x="3652604" y="5255215"/>
            <a:ext cx="1233293"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89D7E12-ABC8-890B-AD6B-4916733118D1}"/>
              </a:ext>
            </a:extLst>
          </p:cNvPr>
          <p:cNvCxnSpPr>
            <a:cxnSpLocks/>
          </p:cNvCxnSpPr>
          <p:nvPr/>
        </p:nvCxnSpPr>
        <p:spPr>
          <a:xfrm>
            <a:off x="6733762" y="2492573"/>
            <a:ext cx="920416" cy="360423"/>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4" name="Title 3">
            <a:extLst>
              <a:ext uri="{FF2B5EF4-FFF2-40B4-BE49-F238E27FC236}">
                <a16:creationId xmlns:a16="http://schemas.microsoft.com/office/drawing/2014/main" id="{07514A46-11B7-62D2-314B-71501AC5D8D2}"/>
              </a:ext>
            </a:extLst>
          </p:cNvPr>
          <p:cNvSpPr txBox="1">
            <a:spLocks/>
          </p:cNvSpPr>
          <p:nvPr/>
        </p:nvSpPr>
        <p:spPr>
          <a:xfrm>
            <a:off x="839788" y="44333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Komplekse</a:t>
            </a:r>
            <a:r>
              <a:rPr lang="en-US" dirty="0"/>
              <a:t> </a:t>
            </a:r>
            <a:r>
              <a:rPr lang="en-US" dirty="0" err="1"/>
              <a:t>skemaer</a:t>
            </a:r>
            <a:endParaRPr lang="en-DK" dirty="0"/>
          </a:p>
        </p:txBody>
      </p:sp>
      <p:sp>
        <p:nvSpPr>
          <p:cNvPr id="15" name="Content Placeholder 4">
            <a:extLst>
              <a:ext uri="{FF2B5EF4-FFF2-40B4-BE49-F238E27FC236}">
                <a16:creationId xmlns:a16="http://schemas.microsoft.com/office/drawing/2014/main" id="{BC0B8E07-0AA1-6FC2-49DB-1CA9F257BBD3}"/>
              </a:ext>
            </a:extLst>
          </p:cNvPr>
          <p:cNvSpPr txBox="1">
            <a:spLocks/>
          </p:cNvSpPr>
          <p:nvPr/>
        </p:nvSpPr>
        <p:spPr>
          <a:xfrm>
            <a:off x="6997948" y="3554757"/>
            <a:ext cx="1980000" cy="1395657"/>
          </a:xfrm>
          <a:prstGeom prst="rect">
            <a:avLst/>
          </a:prstGeom>
          <a:gradFill>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gra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solidFill>
                  <a:schemeClr val="bg1"/>
                </a:solidFill>
              </a:rPr>
              <a:t>Midtvejs</a:t>
            </a:r>
            <a:r>
              <a:rPr lang="en-US" dirty="0">
                <a:solidFill>
                  <a:schemeClr val="bg1"/>
                </a:solidFill>
              </a:rPr>
              <a:t> </a:t>
            </a:r>
            <a:r>
              <a:rPr lang="en-US" dirty="0" err="1">
                <a:solidFill>
                  <a:schemeClr val="bg1"/>
                </a:solidFill>
              </a:rPr>
              <a:t>Cusciendam</a:t>
            </a:r>
            <a:r>
              <a:rPr lang="en-US" dirty="0">
                <a:solidFill>
                  <a:schemeClr val="bg1"/>
                </a:solidFill>
              </a:rPr>
              <a:t> </a:t>
            </a:r>
            <a:r>
              <a:rPr lang="en-US" dirty="0" err="1">
                <a:solidFill>
                  <a:schemeClr val="bg1"/>
                </a:solidFill>
              </a:rPr>
              <a:t>aut</a:t>
            </a:r>
            <a:r>
              <a:rPr lang="en-US" dirty="0">
                <a:solidFill>
                  <a:schemeClr val="bg1"/>
                </a:solidFill>
              </a:rPr>
              <a:t> di que </a:t>
            </a:r>
            <a:r>
              <a:rPr lang="en-US" dirty="0" err="1">
                <a:solidFill>
                  <a:schemeClr val="bg1"/>
                </a:solidFill>
              </a:rPr>
              <a:t>plabori</a:t>
            </a:r>
            <a:r>
              <a:rPr lang="en-US" dirty="0">
                <a:solidFill>
                  <a:schemeClr val="bg1"/>
                </a:solidFill>
              </a:rPr>
              <a:t> </a:t>
            </a:r>
            <a:r>
              <a:rPr lang="en-US" dirty="0" err="1">
                <a:solidFill>
                  <a:schemeClr val="bg1"/>
                </a:solidFill>
              </a:rPr>
              <a:t>ossenit</a:t>
            </a:r>
            <a:r>
              <a:rPr lang="en-US" dirty="0">
                <a:solidFill>
                  <a:schemeClr val="bg1"/>
                </a:solidFill>
              </a:rPr>
              <a:t> </a:t>
            </a:r>
            <a:r>
              <a:rPr lang="en-US" dirty="0" err="1">
                <a:solidFill>
                  <a:schemeClr val="bg1"/>
                </a:solidFill>
              </a:rPr>
              <a:t>asintotae</a:t>
            </a:r>
            <a:r>
              <a:rPr lang="en-US" dirty="0">
                <a:solidFill>
                  <a:schemeClr val="bg1"/>
                </a:solidFill>
              </a:rPr>
              <a:t> </a:t>
            </a:r>
            <a:r>
              <a:rPr lang="en-US" dirty="0" err="1">
                <a:solidFill>
                  <a:schemeClr val="bg1"/>
                </a:solidFill>
              </a:rPr>
              <a:t>quas</a:t>
            </a:r>
            <a:r>
              <a:rPr lang="en-US" dirty="0">
                <a:solidFill>
                  <a:schemeClr val="bg1"/>
                </a:solidFill>
              </a:rPr>
              <a:t> </a:t>
            </a:r>
            <a:r>
              <a:rPr lang="en-US" dirty="0" err="1">
                <a:solidFill>
                  <a:schemeClr val="bg1"/>
                </a:solidFill>
              </a:rPr>
              <a:t>si</a:t>
            </a:r>
            <a:r>
              <a:rPr lang="en-US" dirty="0">
                <a:solidFill>
                  <a:schemeClr val="bg1"/>
                </a:solidFill>
              </a:rPr>
              <a:t> a sunt la </a:t>
            </a:r>
            <a:r>
              <a:rPr lang="en-US" dirty="0" err="1">
                <a:solidFill>
                  <a:schemeClr val="bg1"/>
                </a:solidFill>
              </a:rPr>
              <a:t>veriorepe</a:t>
            </a:r>
            <a:r>
              <a:rPr lang="en-US" dirty="0">
                <a:solidFill>
                  <a:schemeClr val="bg1"/>
                </a:solidFill>
              </a:rPr>
              <a:t> </a:t>
            </a:r>
            <a:r>
              <a:rPr lang="en-US" dirty="0" err="1">
                <a:solidFill>
                  <a:schemeClr val="bg1"/>
                </a:solidFill>
              </a:rPr>
              <a:t>nossimodio</a:t>
            </a:r>
            <a:r>
              <a:rPr lang="en-US" dirty="0">
                <a:solidFill>
                  <a:schemeClr val="bg1"/>
                </a:solidFill>
              </a:rPr>
              <a:t> </a:t>
            </a:r>
            <a:r>
              <a:rPr lang="en-US" dirty="0" err="1">
                <a:solidFill>
                  <a:schemeClr val="bg1"/>
                </a:solidFill>
              </a:rPr>
              <a:t>quati</a:t>
            </a:r>
            <a:r>
              <a:rPr lang="en-US" dirty="0">
                <a:solidFill>
                  <a:schemeClr val="bg1"/>
                </a:solidFill>
              </a:rPr>
              <a:t> </a:t>
            </a:r>
            <a:r>
              <a:rPr lang="en-US" dirty="0" err="1">
                <a:solidFill>
                  <a:schemeClr val="bg1"/>
                </a:solidFill>
              </a:rPr>
              <a:t>officipis</a:t>
            </a:r>
            <a:r>
              <a:rPr lang="en-US" dirty="0">
                <a:solidFill>
                  <a:schemeClr val="bg1"/>
                </a:solidFill>
              </a:rPr>
              <a:t> </a:t>
            </a:r>
            <a:r>
              <a:rPr lang="en-US" dirty="0" err="1">
                <a:solidFill>
                  <a:schemeClr val="bg1"/>
                </a:solidFill>
              </a:rPr>
              <a:t>quosae</a:t>
            </a:r>
            <a:r>
              <a:rPr lang="en-US" dirty="0">
                <a:solidFill>
                  <a:schemeClr val="bg1"/>
                </a:solidFill>
              </a:rPr>
              <a:t> consent </a:t>
            </a:r>
            <a:r>
              <a:rPr lang="en-US" dirty="0" err="1">
                <a:solidFill>
                  <a:schemeClr val="bg1"/>
                </a:solidFill>
              </a:rPr>
              <a:t>ratur</a:t>
            </a:r>
            <a:r>
              <a:rPr lang="en-US" dirty="0">
                <a:solidFill>
                  <a:schemeClr val="bg1"/>
                </a:solidFill>
              </a:rPr>
              <a:t>? </a:t>
            </a:r>
            <a:r>
              <a:rPr lang="en-US" dirty="0" err="1">
                <a:solidFill>
                  <a:schemeClr val="bg1"/>
                </a:solidFill>
              </a:rPr>
              <a:t>Quiatem</a:t>
            </a:r>
            <a:r>
              <a:rPr lang="en-US" dirty="0">
                <a:solidFill>
                  <a:schemeClr val="bg1"/>
                </a:solidFill>
              </a:rPr>
              <a:t> </a:t>
            </a:r>
            <a:r>
              <a:rPr lang="en-US" dirty="0" err="1">
                <a:solidFill>
                  <a:schemeClr val="bg1"/>
                </a:solidFill>
              </a:rPr>
              <a:t>fugiam</a:t>
            </a:r>
            <a:r>
              <a:rPr lang="en-US" dirty="0">
                <a:solidFill>
                  <a:schemeClr val="bg1"/>
                </a:solidFill>
              </a:rPr>
              <a:t> </a:t>
            </a:r>
          </a:p>
        </p:txBody>
      </p:sp>
      <p:sp>
        <p:nvSpPr>
          <p:cNvPr id="2" name="Content Placeholder 4">
            <a:extLst>
              <a:ext uri="{FF2B5EF4-FFF2-40B4-BE49-F238E27FC236}">
                <a16:creationId xmlns:a16="http://schemas.microsoft.com/office/drawing/2014/main" id="{4DBE08E0-25DA-639B-7D28-0ABAA1860098}"/>
              </a:ext>
            </a:extLst>
          </p:cNvPr>
          <p:cNvSpPr txBox="1">
            <a:spLocks/>
          </p:cNvSpPr>
          <p:nvPr/>
        </p:nvSpPr>
        <p:spPr>
          <a:xfrm>
            <a:off x="4833056" y="2985151"/>
            <a:ext cx="1980000" cy="71877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Pa </a:t>
            </a:r>
            <a:r>
              <a:rPr lang="en-US" b="1" dirty="0" err="1"/>
              <a:t>corehen</a:t>
            </a:r>
            <a:r>
              <a:rPr lang="en-US" b="1" dirty="0"/>
              <a:t> </a:t>
            </a:r>
            <a:r>
              <a:rPr lang="en-US" dirty="0" err="1"/>
              <a:t>daerum</a:t>
            </a:r>
            <a:r>
              <a:rPr lang="en-US" dirty="0"/>
              <a:t> as sim </a:t>
            </a:r>
            <a:r>
              <a:rPr lang="en-US" dirty="0" err="1"/>
              <a:t>volut</a:t>
            </a:r>
            <a:r>
              <a:rPr lang="en-US" dirty="0"/>
              <a:t> </a:t>
            </a:r>
            <a:r>
              <a:rPr lang="en-US" dirty="0" err="1"/>
              <a:t>est</a:t>
            </a:r>
            <a:endParaRPr lang="en-US" dirty="0"/>
          </a:p>
        </p:txBody>
      </p:sp>
      <p:sp>
        <p:nvSpPr>
          <p:cNvPr id="3" name="Content Placeholder 4">
            <a:extLst>
              <a:ext uri="{FF2B5EF4-FFF2-40B4-BE49-F238E27FC236}">
                <a16:creationId xmlns:a16="http://schemas.microsoft.com/office/drawing/2014/main" id="{D73B026F-22D9-01AB-276D-ACAF65837C81}"/>
              </a:ext>
            </a:extLst>
          </p:cNvPr>
          <p:cNvSpPr txBox="1">
            <a:spLocks/>
          </p:cNvSpPr>
          <p:nvPr/>
        </p:nvSpPr>
        <p:spPr>
          <a:xfrm>
            <a:off x="4833055" y="3863585"/>
            <a:ext cx="1980000" cy="84698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Fossenit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endParaRPr lang="en-US" dirty="0"/>
          </a:p>
        </p:txBody>
      </p:sp>
      <p:sp>
        <p:nvSpPr>
          <p:cNvPr id="4" name="Content Placeholder 4">
            <a:extLst>
              <a:ext uri="{FF2B5EF4-FFF2-40B4-BE49-F238E27FC236}">
                <a16:creationId xmlns:a16="http://schemas.microsoft.com/office/drawing/2014/main" id="{4B22ED82-17FD-87AE-D443-76A9E88150FF}"/>
              </a:ext>
            </a:extLst>
          </p:cNvPr>
          <p:cNvSpPr txBox="1">
            <a:spLocks/>
          </p:cNvSpPr>
          <p:nvPr/>
        </p:nvSpPr>
        <p:spPr>
          <a:xfrm>
            <a:off x="4833056" y="1968224"/>
            <a:ext cx="1980000" cy="857265"/>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endParaRPr lang="en-US" dirty="0"/>
          </a:p>
        </p:txBody>
      </p:sp>
      <p:sp>
        <p:nvSpPr>
          <p:cNvPr id="5" name="Content Placeholder 4">
            <a:extLst>
              <a:ext uri="{FF2B5EF4-FFF2-40B4-BE49-F238E27FC236}">
                <a16:creationId xmlns:a16="http://schemas.microsoft.com/office/drawing/2014/main" id="{D4145C57-2608-A794-3A63-FCF0C49DE7FC}"/>
              </a:ext>
            </a:extLst>
          </p:cNvPr>
          <p:cNvSpPr txBox="1">
            <a:spLocks/>
          </p:cNvSpPr>
          <p:nvPr/>
        </p:nvSpPr>
        <p:spPr>
          <a:xfrm>
            <a:off x="7000708" y="2674343"/>
            <a:ext cx="1980000" cy="71877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Porehen</a:t>
            </a:r>
            <a:r>
              <a:rPr lang="en-US" dirty="0"/>
              <a:t> </a:t>
            </a:r>
            <a:r>
              <a:rPr lang="en-US" dirty="0" err="1"/>
              <a:t>daerum</a:t>
            </a:r>
            <a:r>
              <a:rPr lang="en-US" dirty="0"/>
              <a:t> as sim </a:t>
            </a:r>
            <a:r>
              <a:rPr lang="en-US" dirty="0" err="1"/>
              <a:t>volut</a:t>
            </a:r>
            <a:r>
              <a:rPr lang="en-US" dirty="0"/>
              <a:t> </a:t>
            </a:r>
            <a:r>
              <a:rPr lang="en-US" dirty="0" err="1"/>
              <a:t>est</a:t>
            </a:r>
            <a:endParaRPr lang="en-US" dirty="0"/>
          </a:p>
        </p:txBody>
      </p:sp>
      <p:sp>
        <p:nvSpPr>
          <p:cNvPr id="8" name="Oval 7">
            <a:extLst>
              <a:ext uri="{FF2B5EF4-FFF2-40B4-BE49-F238E27FC236}">
                <a16:creationId xmlns:a16="http://schemas.microsoft.com/office/drawing/2014/main" id="{BEFFC9AA-474D-D9AB-5195-D7D3FA4288E9}"/>
              </a:ext>
            </a:extLst>
          </p:cNvPr>
          <p:cNvSpPr/>
          <p:nvPr/>
        </p:nvSpPr>
        <p:spPr>
          <a:xfrm>
            <a:off x="682503" y="1933955"/>
            <a:ext cx="3813968" cy="3655047"/>
          </a:xfrm>
          <a:prstGeom prst="ellipse">
            <a:avLst/>
          </a:prstGeom>
          <a:solidFill>
            <a:schemeClr val="bg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22" name="Content Placeholder 4">
            <a:extLst>
              <a:ext uri="{FF2B5EF4-FFF2-40B4-BE49-F238E27FC236}">
                <a16:creationId xmlns:a16="http://schemas.microsoft.com/office/drawing/2014/main" id="{04F8E0BD-01BE-3EE1-510A-B8A271558A8C}"/>
              </a:ext>
            </a:extLst>
          </p:cNvPr>
          <p:cNvSpPr txBox="1">
            <a:spLocks/>
          </p:cNvSpPr>
          <p:nvPr/>
        </p:nvSpPr>
        <p:spPr>
          <a:xfrm>
            <a:off x="1371372" y="2765315"/>
            <a:ext cx="2687018" cy="2126945"/>
          </a:xfrm>
          <a:prstGeom prst="rect">
            <a:avLst/>
          </a:prstGeom>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en-US" dirty="0"/>
              <a:t>Pa </a:t>
            </a:r>
            <a:r>
              <a:rPr lang="en-US" dirty="0" err="1"/>
              <a:t>corehen</a:t>
            </a:r>
            <a:r>
              <a:rPr lang="en-US" dirty="0"/>
              <a:t> </a:t>
            </a:r>
            <a:r>
              <a:rPr lang="en-US" dirty="0" err="1"/>
              <a:t>daerum</a:t>
            </a:r>
            <a:r>
              <a:rPr lang="en-US" dirty="0"/>
              <a:t> as sim </a:t>
            </a:r>
            <a:r>
              <a:rPr lang="en-US" dirty="0" err="1"/>
              <a:t>volut</a:t>
            </a:r>
            <a:r>
              <a:rPr lang="en-US" dirty="0"/>
              <a:t> </a:t>
            </a:r>
            <a:r>
              <a:rPr lang="en-US" dirty="0" err="1"/>
              <a:t>esti</a:t>
            </a:r>
            <a:endParaRPr lang="en-US" dirty="0"/>
          </a:p>
          <a:p>
            <a:pPr marL="0" indent="0">
              <a:buFont typeface="Arial" panose="020B0604020202020204" pitchFamily="34" charset="0"/>
              <a:buNone/>
            </a:pPr>
            <a:r>
              <a:rPr lang="en-US" dirty="0"/>
              <a:t>Lam deles </a:t>
            </a:r>
            <a:r>
              <a:rPr lang="en-US" dirty="0" err="1"/>
              <a:t>aut</a:t>
            </a:r>
            <a:r>
              <a:rPr lang="en-US" dirty="0"/>
              <a:t> </a:t>
            </a:r>
            <a:r>
              <a:rPr lang="en-US" dirty="0" err="1"/>
              <a:t>utem</a:t>
            </a:r>
            <a:r>
              <a:rPr lang="en-US" dirty="0"/>
              <a:t> </a:t>
            </a:r>
            <a:r>
              <a:rPr lang="en-US" dirty="0" err="1"/>
              <a:t>est</a:t>
            </a:r>
            <a:r>
              <a:rPr lang="en-US" dirty="0"/>
              <a:t> </a:t>
            </a:r>
            <a:r>
              <a:rPr lang="en-US" dirty="0" err="1"/>
              <a:t>officati</a:t>
            </a:r>
            <a:r>
              <a:rPr lang="en-US" dirty="0"/>
              <a:t> </a:t>
            </a:r>
            <a:r>
              <a:rPr lang="en-US" dirty="0" err="1"/>
              <a:t>incipsu</a:t>
            </a:r>
            <a:r>
              <a:rPr lang="en-US" dirty="0"/>
              <a:t> </a:t>
            </a:r>
            <a:r>
              <a:rPr lang="en-US" dirty="0" err="1"/>
              <a:t>ntiore</a:t>
            </a:r>
            <a:r>
              <a:rPr lang="en-US" dirty="0"/>
              <a:t> </a:t>
            </a:r>
            <a:r>
              <a:rPr lang="en-US" dirty="0" err="1"/>
              <a:t>optaquid</a:t>
            </a:r>
            <a:r>
              <a:rPr lang="en-US" dirty="0"/>
              <a:t> </a:t>
            </a:r>
            <a:r>
              <a:rPr lang="en-US" dirty="0" err="1"/>
              <a:t>quame</a:t>
            </a:r>
            <a:r>
              <a:rPr lang="en-US" dirty="0"/>
              <a:t> vent </a:t>
            </a:r>
            <a:r>
              <a:rPr lang="en-US" dirty="0" err="1"/>
              <a:t>untemporem</a:t>
            </a:r>
            <a:r>
              <a:rPr lang="en-US" dirty="0"/>
              <a:t> </a:t>
            </a:r>
            <a:r>
              <a:rPr lang="en-US" dirty="0" err="1"/>
              <a:t>reperspitis</a:t>
            </a:r>
            <a:r>
              <a:rPr lang="en-US" dirty="0"/>
              <a:t> et </a:t>
            </a:r>
            <a:r>
              <a:rPr lang="en-US" dirty="0" err="1"/>
              <a:t>eumendis</a:t>
            </a:r>
            <a:r>
              <a:rPr lang="en-US" dirty="0"/>
              <a:t> </a:t>
            </a:r>
            <a:r>
              <a:rPr lang="en-US" dirty="0" err="1"/>
              <a:t>dus</a:t>
            </a:r>
            <a:r>
              <a:rPr lang="en-US" dirty="0"/>
              <a:t> et </a:t>
            </a:r>
            <a:r>
              <a:rPr lang="en-US" dirty="0" err="1"/>
              <a:t>eos</a:t>
            </a:r>
            <a:r>
              <a:rPr lang="en-US" dirty="0"/>
              <a:t> </a:t>
            </a:r>
            <a:r>
              <a:rPr lang="en-US" dirty="0" err="1"/>
              <a:t>eumet</a:t>
            </a:r>
            <a:r>
              <a:rPr lang="en-US" dirty="0"/>
              <a:t> </a:t>
            </a:r>
            <a:r>
              <a:rPr lang="en-US" dirty="0" err="1"/>
              <a:t>molorum</a:t>
            </a:r>
            <a:r>
              <a:rPr lang="en-US" dirty="0"/>
              <a:t> lant </a:t>
            </a:r>
            <a:r>
              <a:rPr lang="en-US" dirty="0" err="1"/>
              <a:t>vendel</a:t>
            </a:r>
            <a:r>
              <a:rPr lang="en-US" dirty="0"/>
              <a:t> </a:t>
            </a:r>
            <a:r>
              <a:rPr lang="en-US" dirty="0" err="1"/>
              <a:t>eum</a:t>
            </a:r>
            <a:r>
              <a:rPr lang="en-US" dirty="0"/>
              <a:t> </a:t>
            </a:r>
            <a:r>
              <a:rPr lang="en-US" dirty="0" err="1"/>
              <a:t>debis</a:t>
            </a:r>
            <a:r>
              <a:rPr lang="en-US" dirty="0"/>
              <a:t> </a:t>
            </a:r>
            <a:r>
              <a:rPr lang="en-US" dirty="0" err="1"/>
              <a:t>aut</a:t>
            </a:r>
            <a:r>
              <a:rPr lang="en-US" dirty="0"/>
              <a:t> </a:t>
            </a:r>
            <a:r>
              <a:rPr lang="en-US" dirty="0" err="1"/>
              <a:t>omnim</a:t>
            </a:r>
            <a:r>
              <a:rPr lang="en-US" dirty="0"/>
              <a:t> re </a:t>
            </a:r>
            <a:r>
              <a:rPr lang="en-US" dirty="0" err="1"/>
              <a:t>molorio</a:t>
            </a:r>
            <a:r>
              <a:rPr lang="en-US" dirty="0"/>
              <a:t> </a:t>
            </a:r>
            <a:r>
              <a:rPr lang="en-US" dirty="0" err="1"/>
              <a:t>nempera</a:t>
            </a:r>
            <a:r>
              <a:rPr lang="en-US" dirty="0"/>
              <a:t> </a:t>
            </a:r>
            <a:r>
              <a:rPr lang="en-US" dirty="0" err="1"/>
              <a:t>dest</a:t>
            </a:r>
            <a:r>
              <a:rPr lang="en-US" dirty="0"/>
              <a:t>, </a:t>
            </a:r>
            <a:r>
              <a:rPr lang="en-US" dirty="0" err="1"/>
              <a:t>corepeliat</a:t>
            </a:r>
            <a:r>
              <a:rPr lang="en-US" dirty="0"/>
              <a:t> mil in prem que </a:t>
            </a:r>
            <a:r>
              <a:rPr lang="en-US" dirty="0" err="1"/>
              <a:t>dunduciam</a:t>
            </a:r>
            <a:r>
              <a:rPr lang="en-US" dirty="0"/>
              <a:t>, </a:t>
            </a:r>
            <a:r>
              <a:rPr lang="en-US" dirty="0" err="1"/>
              <a:t>optatium</a:t>
            </a:r>
            <a:r>
              <a:rPr lang="en-US" dirty="0"/>
              <a:t> </a:t>
            </a:r>
            <a:r>
              <a:rPr lang="en-US" dirty="0" err="1"/>
              <a:t>sint</a:t>
            </a:r>
            <a:r>
              <a:rPr lang="en-US" dirty="0"/>
              <a:t> es </a:t>
            </a:r>
            <a:r>
              <a:rPr lang="en-US" dirty="0" err="1"/>
              <a:t>dolo</a:t>
            </a:r>
            <a:r>
              <a:rPr lang="en-US" dirty="0"/>
              <a:t> </a:t>
            </a:r>
            <a:r>
              <a:rPr lang="en-US" dirty="0" err="1"/>
              <a:t>voluptatem</a:t>
            </a:r>
            <a:r>
              <a:rPr lang="en-US" dirty="0"/>
              <a:t>? </a:t>
            </a:r>
          </a:p>
        </p:txBody>
      </p:sp>
      <p:sp>
        <p:nvSpPr>
          <p:cNvPr id="7" name="Content Placeholder 4">
            <a:extLst>
              <a:ext uri="{FF2B5EF4-FFF2-40B4-BE49-F238E27FC236}">
                <a16:creationId xmlns:a16="http://schemas.microsoft.com/office/drawing/2014/main" id="{FFC5A6B6-B3CA-9D6E-1D2E-61658AFA9DA7}"/>
              </a:ext>
            </a:extLst>
          </p:cNvPr>
          <p:cNvSpPr txBox="1">
            <a:spLocks/>
          </p:cNvSpPr>
          <p:nvPr/>
        </p:nvSpPr>
        <p:spPr>
          <a:xfrm>
            <a:off x="4833056" y="4870230"/>
            <a:ext cx="1980000" cy="71877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Pa </a:t>
            </a:r>
            <a:r>
              <a:rPr lang="en-US" b="1" dirty="0" err="1"/>
              <a:t>corehen</a:t>
            </a:r>
            <a:r>
              <a:rPr lang="en-US" b="1" dirty="0"/>
              <a:t> </a:t>
            </a:r>
            <a:r>
              <a:rPr lang="en-US" dirty="0" err="1"/>
              <a:t>daerum</a:t>
            </a:r>
            <a:r>
              <a:rPr lang="en-US" dirty="0"/>
              <a:t> as sim </a:t>
            </a:r>
            <a:r>
              <a:rPr lang="en-US" dirty="0" err="1"/>
              <a:t>volut</a:t>
            </a:r>
            <a:r>
              <a:rPr lang="en-US" dirty="0"/>
              <a:t> </a:t>
            </a:r>
            <a:r>
              <a:rPr lang="en-US" dirty="0" err="1"/>
              <a:t>est</a:t>
            </a:r>
            <a:endParaRPr lang="en-US" dirty="0"/>
          </a:p>
        </p:txBody>
      </p:sp>
      <p:cxnSp>
        <p:nvCxnSpPr>
          <p:cNvPr id="61" name="Straight Connector 60">
            <a:extLst>
              <a:ext uri="{FF2B5EF4-FFF2-40B4-BE49-F238E27FC236}">
                <a16:creationId xmlns:a16="http://schemas.microsoft.com/office/drawing/2014/main" id="{3B113380-C7C4-2518-A808-88F49CB49A11}"/>
              </a:ext>
            </a:extLst>
          </p:cNvPr>
          <p:cNvCxnSpPr>
            <a:cxnSpLocks/>
          </p:cNvCxnSpPr>
          <p:nvPr/>
        </p:nvCxnSpPr>
        <p:spPr>
          <a:xfrm flipV="1">
            <a:off x="6772111" y="4908580"/>
            <a:ext cx="601274" cy="308162"/>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9" name="Content Placeholder 4">
            <a:extLst>
              <a:ext uri="{FF2B5EF4-FFF2-40B4-BE49-F238E27FC236}">
                <a16:creationId xmlns:a16="http://schemas.microsoft.com/office/drawing/2014/main" id="{B3F20863-DD6C-C22E-3A2A-F789C2702EAF}"/>
              </a:ext>
            </a:extLst>
          </p:cNvPr>
          <p:cNvSpPr txBox="1">
            <a:spLocks/>
          </p:cNvSpPr>
          <p:nvPr/>
        </p:nvSpPr>
        <p:spPr>
          <a:xfrm>
            <a:off x="9180943" y="3181262"/>
            <a:ext cx="1980000" cy="104532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lgn="ctr">
              <a:buNone/>
            </a:pPr>
            <a:r>
              <a:rPr lang="en-US" b="1" dirty="0"/>
              <a:t>SLUTPUNKT</a:t>
            </a:r>
            <a:br>
              <a:rPr lang="en-US" dirty="0"/>
            </a:b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r>
              <a:rPr lang="en-US" dirty="0"/>
              <a:t> </a:t>
            </a:r>
            <a:r>
              <a:rPr lang="en-US" dirty="0" err="1"/>
              <a:t>quosae</a:t>
            </a:r>
            <a:r>
              <a:rPr lang="en-US" dirty="0"/>
              <a:t> consent </a:t>
            </a:r>
            <a:r>
              <a:rPr lang="en-US" dirty="0" err="1"/>
              <a:t>ratur</a:t>
            </a:r>
            <a:r>
              <a:rPr lang="en-US" dirty="0"/>
              <a:t>? </a:t>
            </a:r>
            <a:r>
              <a:rPr lang="en-US" dirty="0" err="1"/>
              <a:t>Quiatem</a:t>
            </a:r>
            <a:r>
              <a:rPr lang="en-US" dirty="0"/>
              <a:t> </a:t>
            </a:r>
            <a:r>
              <a:rPr lang="en-US" dirty="0" err="1"/>
              <a:t>fugiam</a:t>
            </a:r>
            <a:r>
              <a:rPr lang="en-US" dirty="0"/>
              <a:t> </a:t>
            </a:r>
          </a:p>
        </p:txBody>
      </p:sp>
      <p:sp>
        <p:nvSpPr>
          <p:cNvPr id="10" name="Rectangle 9">
            <a:extLst>
              <a:ext uri="{FF2B5EF4-FFF2-40B4-BE49-F238E27FC236}">
                <a16:creationId xmlns:a16="http://schemas.microsoft.com/office/drawing/2014/main" id="{2DB2F6B3-E8B2-5D82-1AD5-58213C197548}"/>
              </a:ext>
            </a:extLst>
          </p:cNvPr>
          <p:cNvSpPr/>
          <p:nvPr/>
        </p:nvSpPr>
        <p:spPr>
          <a:xfrm flipV="1">
            <a:off x="1817565"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1" name="Rectangle 10">
            <a:extLst>
              <a:ext uri="{FF2B5EF4-FFF2-40B4-BE49-F238E27FC236}">
                <a16:creationId xmlns:a16="http://schemas.microsoft.com/office/drawing/2014/main" id="{E242137B-4E2F-C52E-93AB-ABA2071E1C6E}"/>
              </a:ext>
            </a:extLst>
          </p:cNvPr>
          <p:cNvSpPr/>
          <p:nvPr/>
        </p:nvSpPr>
        <p:spPr>
          <a:xfrm flipV="1">
            <a:off x="3779471"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2" name="Rectangle 11">
            <a:extLst>
              <a:ext uri="{FF2B5EF4-FFF2-40B4-BE49-F238E27FC236}">
                <a16:creationId xmlns:a16="http://schemas.microsoft.com/office/drawing/2014/main" id="{EA909E59-0E76-5C41-C6E9-C13A139F707F}"/>
              </a:ext>
            </a:extLst>
          </p:cNvPr>
          <p:cNvSpPr/>
          <p:nvPr/>
        </p:nvSpPr>
        <p:spPr>
          <a:xfrm flipV="1">
            <a:off x="4760424"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3" name="Rectangle 12">
            <a:extLst>
              <a:ext uri="{FF2B5EF4-FFF2-40B4-BE49-F238E27FC236}">
                <a16:creationId xmlns:a16="http://schemas.microsoft.com/office/drawing/2014/main" id="{1A5CC065-1A39-55B9-37BF-1B3BB4638B8E}"/>
              </a:ext>
            </a:extLst>
          </p:cNvPr>
          <p:cNvSpPr/>
          <p:nvPr/>
        </p:nvSpPr>
        <p:spPr>
          <a:xfrm flipV="1">
            <a:off x="5741377" y="6493176"/>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6" name="Rectangle 15">
            <a:extLst>
              <a:ext uri="{FF2B5EF4-FFF2-40B4-BE49-F238E27FC236}">
                <a16:creationId xmlns:a16="http://schemas.microsoft.com/office/drawing/2014/main" id="{1CA28077-6924-6173-A4FB-353C6E669E0E}"/>
              </a:ext>
            </a:extLst>
          </p:cNvPr>
          <p:cNvSpPr/>
          <p:nvPr/>
        </p:nvSpPr>
        <p:spPr>
          <a:xfrm flipV="1">
            <a:off x="6722330"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7" name="Rectangle 16">
            <a:extLst>
              <a:ext uri="{FF2B5EF4-FFF2-40B4-BE49-F238E27FC236}">
                <a16:creationId xmlns:a16="http://schemas.microsoft.com/office/drawing/2014/main" id="{A8625A4B-A1C5-6218-D442-CCBF8433A32F}"/>
              </a:ext>
            </a:extLst>
          </p:cNvPr>
          <p:cNvSpPr/>
          <p:nvPr/>
        </p:nvSpPr>
        <p:spPr>
          <a:xfrm flipV="1">
            <a:off x="2798518"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8" name="Rectangle 17">
            <a:extLst>
              <a:ext uri="{FF2B5EF4-FFF2-40B4-BE49-F238E27FC236}">
                <a16:creationId xmlns:a16="http://schemas.microsoft.com/office/drawing/2014/main" id="{619868E7-5A55-D564-E443-2B6B37DD90B8}"/>
              </a:ext>
            </a:extLst>
          </p:cNvPr>
          <p:cNvSpPr/>
          <p:nvPr/>
        </p:nvSpPr>
        <p:spPr>
          <a:xfrm flipV="1">
            <a:off x="836612"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9" name="Rectangle 18">
            <a:extLst>
              <a:ext uri="{FF2B5EF4-FFF2-40B4-BE49-F238E27FC236}">
                <a16:creationId xmlns:a16="http://schemas.microsoft.com/office/drawing/2014/main" id="{59433418-A13E-F0D9-05F5-4486DCC77955}"/>
              </a:ext>
            </a:extLst>
          </p:cNvPr>
          <p:cNvSpPr/>
          <p:nvPr/>
        </p:nvSpPr>
        <p:spPr>
          <a:xfrm flipV="1">
            <a:off x="868423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20" name="Rectangle 19">
            <a:extLst>
              <a:ext uri="{FF2B5EF4-FFF2-40B4-BE49-F238E27FC236}">
                <a16:creationId xmlns:a16="http://schemas.microsoft.com/office/drawing/2014/main" id="{A9E90C22-05FC-1CB4-D076-60A5D68858B1}"/>
              </a:ext>
            </a:extLst>
          </p:cNvPr>
          <p:cNvSpPr/>
          <p:nvPr/>
        </p:nvSpPr>
        <p:spPr>
          <a:xfrm flipV="1">
            <a:off x="9665189"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21" name="Rectangle 20">
            <a:extLst>
              <a:ext uri="{FF2B5EF4-FFF2-40B4-BE49-F238E27FC236}">
                <a16:creationId xmlns:a16="http://schemas.microsoft.com/office/drawing/2014/main" id="{E7696B6F-7FC0-B044-DD39-9B296282A5A7}"/>
              </a:ext>
            </a:extLst>
          </p:cNvPr>
          <p:cNvSpPr/>
          <p:nvPr/>
        </p:nvSpPr>
        <p:spPr>
          <a:xfrm flipV="1">
            <a:off x="1064614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23" name="Rectangle 22">
            <a:extLst>
              <a:ext uri="{FF2B5EF4-FFF2-40B4-BE49-F238E27FC236}">
                <a16:creationId xmlns:a16="http://schemas.microsoft.com/office/drawing/2014/main" id="{6B364335-305C-6427-7816-491C74DF4752}"/>
              </a:ext>
            </a:extLst>
          </p:cNvPr>
          <p:cNvSpPr/>
          <p:nvPr/>
        </p:nvSpPr>
        <p:spPr>
          <a:xfrm flipV="1">
            <a:off x="7703283"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Tree>
    <p:extLst>
      <p:ext uri="{BB962C8B-B14F-4D97-AF65-F5344CB8AC3E}">
        <p14:creationId xmlns:p14="http://schemas.microsoft.com/office/powerpoint/2010/main" val="2642350133"/>
      </p:ext>
    </p:extLst>
  </p:cSld>
  <p:clrMapOvr>
    <a:masterClrMapping/>
  </p:clrMapOvr>
  <mc:AlternateContent xmlns:mc="http://schemas.openxmlformats.org/markup-compatibility/2006">
    <mc:Choice xmlns:p14="http://schemas.microsoft.com/office/powerpoint/2010/main" Requires="p14">
      <p:transition spd="slow" p14:dur="2000" advTm="1597"/>
    </mc:Choice>
    <mc:Fallback>
      <p:transition spd="slow" advTm="159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Straight Connector 42">
            <a:extLst>
              <a:ext uri="{FF2B5EF4-FFF2-40B4-BE49-F238E27FC236}">
                <a16:creationId xmlns:a16="http://schemas.microsoft.com/office/drawing/2014/main" id="{74E81B13-A49A-CA80-900E-C33B42AB2DDB}"/>
              </a:ext>
            </a:extLst>
          </p:cNvPr>
          <p:cNvCxnSpPr>
            <a:cxnSpLocks/>
          </p:cNvCxnSpPr>
          <p:nvPr/>
        </p:nvCxnSpPr>
        <p:spPr>
          <a:xfrm>
            <a:off x="4159887" y="3314954"/>
            <a:ext cx="6116877"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4D52C93-145D-3519-DD83-9EE9F1C778CB}"/>
              </a:ext>
            </a:extLst>
          </p:cNvPr>
          <p:cNvCxnSpPr>
            <a:cxnSpLocks/>
          </p:cNvCxnSpPr>
          <p:nvPr/>
        </p:nvCxnSpPr>
        <p:spPr>
          <a:xfrm>
            <a:off x="4159887" y="4049989"/>
            <a:ext cx="6909479" cy="6134"/>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1CC3137-0252-4BE0-0C0D-475B981F2A7D}"/>
              </a:ext>
            </a:extLst>
          </p:cNvPr>
          <p:cNvCxnSpPr>
            <a:cxnSpLocks/>
          </p:cNvCxnSpPr>
          <p:nvPr/>
        </p:nvCxnSpPr>
        <p:spPr>
          <a:xfrm>
            <a:off x="3779471" y="2484715"/>
            <a:ext cx="1053584"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D23F6E2-2DB1-75E5-A31A-B4C5EAA837EF}"/>
              </a:ext>
            </a:extLst>
          </p:cNvPr>
          <p:cNvCxnSpPr>
            <a:cxnSpLocks/>
          </p:cNvCxnSpPr>
          <p:nvPr/>
        </p:nvCxnSpPr>
        <p:spPr>
          <a:xfrm>
            <a:off x="3652604" y="5255215"/>
            <a:ext cx="1233293"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89D7E12-ABC8-890B-AD6B-4916733118D1}"/>
              </a:ext>
            </a:extLst>
          </p:cNvPr>
          <p:cNvCxnSpPr>
            <a:cxnSpLocks/>
          </p:cNvCxnSpPr>
          <p:nvPr/>
        </p:nvCxnSpPr>
        <p:spPr>
          <a:xfrm>
            <a:off x="6733762" y="2492573"/>
            <a:ext cx="920416" cy="360423"/>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4" name="Title 3">
            <a:extLst>
              <a:ext uri="{FF2B5EF4-FFF2-40B4-BE49-F238E27FC236}">
                <a16:creationId xmlns:a16="http://schemas.microsoft.com/office/drawing/2014/main" id="{07514A46-11B7-62D2-314B-71501AC5D8D2}"/>
              </a:ext>
            </a:extLst>
          </p:cNvPr>
          <p:cNvSpPr txBox="1">
            <a:spLocks/>
          </p:cNvSpPr>
          <p:nvPr/>
        </p:nvSpPr>
        <p:spPr>
          <a:xfrm>
            <a:off x="839788" y="44333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Komplekse</a:t>
            </a:r>
            <a:r>
              <a:rPr lang="en-US" dirty="0"/>
              <a:t> </a:t>
            </a:r>
            <a:r>
              <a:rPr lang="en-US" dirty="0" err="1"/>
              <a:t>skemaer</a:t>
            </a:r>
            <a:endParaRPr lang="en-DK" dirty="0"/>
          </a:p>
        </p:txBody>
      </p:sp>
      <p:sp>
        <p:nvSpPr>
          <p:cNvPr id="15" name="Content Placeholder 4">
            <a:extLst>
              <a:ext uri="{FF2B5EF4-FFF2-40B4-BE49-F238E27FC236}">
                <a16:creationId xmlns:a16="http://schemas.microsoft.com/office/drawing/2014/main" id="{BC0B8E07-0AA1-6FC2-49DB-1CA9F257BBD3}"/>
              </a:ext>
            </a:extLst>
          </p:cNvPr>
          <p:cNvSpPr txBox="1">
            <a:spLocks/>
          </p:cNvSpPr>
          <p:nvPr/>
        </p:nvSpPr>
        <p:spPr>
          <a:xfrm>
            <a:off x="6997948" y="3554757"/>
            <a:ext cx="1980000" cy="1395657"/>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Midtvejs</a:t>
            </a:r>
            <a:r>
              <a:rPr lang="en-US" dirty="0"/>
              <a:t> </a:t>
            </a:r>
            <a:r>
              <a:rPr lang="en-US"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r>
              <a:rPr lang="en-US" dirty="0"/>
              <a:t> </a:t>
            </a:r>
            <a:r>
              <a:rPr lang="en-US" dirty="0" err="1"/>
              <a:t>quosae</a:t>
            </a:r>
            <a:r>
              <a:rPr lang="en-US" dirty="0"/>
              <a:t> consent </a:t>
            </a:r>
            <a:r>
              <a:rPr lang="en-US" dirty="0" err="1"/>
              <a:t>ratur</a:t>
            </a:r>
            <a:r>
              <a:rPr lang="en-US" dirty="0"/>
              <a:t>? </a:t>
            </a:r>
            <a:r>
              <a:rPr lang="en-US" dirty="0" err="1"/>
              <a:t>Quiatem</a:t>
            </a:r>
            <a:r>
              <a:rPr lang="en-US" dirty="0"/>
              <a:t> </a:t>
            </a:r>
            <a:r>
              <a:rPr lang="en-US" dirty="0" err="1"/>
              <a:t>fugiam</a:t>
            </a:r>
            <a:r>
              <a:rPr lang="en-US" dirty="0"/>
              <a:t> </a:t>
            </a:r>
          </a:p>
        </p:txBody>
      </p:sp>
      <p:sp>
        <p:nvSpPr>
          <p:cNvPr id="2" name="Content Placeholder 4">
            <a:extLst>
              <a:ext uri="{FF2B5EF4-FFF2-40B4-BE49-F238E27FC236}">
                <a16:creationId xmlns:a16="http://schemas.microsoft.com/office/drawing/2014/main" id="{4DBE08E0-25DA-639B-7D28-0ABAA1860098}"/>
              </a:ext>
            </a:extLst>
          </p:cNvPr>
          <p:cNvSpPr txBox="1">
            <a:spLocks/>
          </p:cNvSpPr>
          <p:nvPr/>
        </p:nvSpPr>
        <p:spPr>
          <a:xfrm>
            <a:off x="4833056" y="2985151"/>
            <a:ext cx="1980000" cy="71877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Pa </a:t>
            </a:r>
            <a:r>
              <a:rPr lang="en-US" b="1" dirty="0" err="1"/>
              <a:t>corehen</a:t>
            </a:r>
            <a:r>
              <a:rPr lang="en-US" b="1" dirty="0"/>
              <a:t> </a:t>
            </a:r>
            <a:r>
              <a:rPr lang="en-US" dirty="0" err="1"/>
              <a:t>daerum</a:t>
            </a:r>
            <a:r>
              <a:rPr lang="en-US" dirty="0"/>
              <a:t> as sim </a:t>
            </a:r>
            <a:r>
              <a:rPr lang="en-US" dirty="0" err="1"/>
              <a:t>volut</a:t>
            </a:r>
            <a:r>
              <a:rPr lang="en-US" dirty="0"/>
              <a:t> </a:t>
            </a:r>
            <a:r>
              <a:rPr lang="en-US" dirty="0" err="1"/>
              <a:t>est</a:t>
            </a:r>
            <a:endParaRPr lang="en-US" dirty="0"/>
          </a:p>
        </p:txBody>
      </p:sp>
      <p:sp>
        <p:nvSpPr>
          <p:cNvPr id="3" name="Content Placeholder 4">
            <a:extLst>
              <a:ext uri="{FF2B5EF4-FFF2-40B4-BE49-F238E27FC236}">
                <a16:creationId xmlns:a16="http://schemas.microsoft.com/office/drawing/2014/main" id="{D73B026F-22D9-01AB-276D-ACAF65837C81}"/>
              </a:ext>
            </a:extLst>
          </p:cNvPr>
          <p:cNvSpPr txBox="1">
            <a:spLocks/>
          </p:cNvSpPr>
          <p:nvPr/>
        </p:nvSpPr>
        <p:spPr>
          <a:xfrm>
            <a:off x="4833055" y="3863585"/>
            <a:ext cx="1980000" cy="84698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Fossenit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endParaRPr lang="en-US" dirty="0"/>
          </a:p>
        </p:txBody>
      </p:sp>
      <p:sp>
        <p:nvSpPr>
          <p:cNvPr id="4" name="Content Placeholder 4">
            <a:extLst>
              <a:ext uri="{FF2B5EF4-FFF2-40B4-BE49-F238E27FC236}">
                <a16:creationId xmlns:a16="http://schemas.microsoft.com/office/drawing/2014/main" id="{4B22ED82-17FD-87AE-D443-76A9E88150FF}"/>
              </a:ext>
            </a:extLst>
          </p:cNvPr>
          <p:cNvSpPr txBox="1">
            <a:spLocks/>
          </p:cNvSpPr>
          <p:nvPr/>
        </p:nvSpPr>
        <p:spPr>
          <a:xfrm>
            <a:off x="4833056" y="1968224"/>
            <a:ext cx="1980000" cy="857265"/>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endParaRPr lang="en-US" dirty="0"/>
          </a:p>
        </p:txBody>
      </p:sp>
      <p:sp>
        <p:nvSpPr>
          <p:cNvPr id="5" name="Content Placeholder 4">
            <a:extLst>
              <a:ext uri="{FF2B5EF4-FFF2-40B4-BE49-F238E27FC236}">
                <a16:creationId xmlns:a16="http://schemas.microsoft.com/office/drawing/2014/main" id="{D4145C57-2608-A794-3A63-FCF0C49DE7FC}"/>
              </a:ext>
            </a:extLst>
          </p:cNvPr>
          <p:cNvSpPr txBox="1">
            <a:spLocks/>
          </p:cNvSpPr>
          <p:nvPr/>
        </p:nvSpPr>
        <p:spPr>
          <a:xfrm>
            <a:off x="7000708" y="2674343"/>
            <a:ext cx="1980000" cy="71877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err="1"/>
              <a:t>Porehen</a:t>
            </a:r>
            <a:r>
              <a:rPr lang="en-US" dirty="0"/>
              <a:t> </a:t>
            </a:r>
            <a:r>
              <a:rPr lang="en-US" dirty="0" err="1"/>
              <a:t>daerum</a:t>
            </a:r>
            <a:r>
              <a:rPr lang="en-US" dirty="0"/>
              <a:t> as sim </a:t>
            </a:r>
            <a:r>
              <a:rPr lang="en-US" dirty="0" err="1"/>
              <a:t>volut</a:t>
            </a:r>
            <a:r>
              <a:rPr lang="en-US" dirty="0"/>
              <a:t> </a:t>
            </a:r>
            <a:r>
              <a:rPr lang="en-US" dirty="0" err="1"/>
              <a:t>est</a:t>
            </a:r>
            <a:endParaRPr lang="en-US" dirty="0"/>
          </a:p>
        </p:txBody>
      </p:sp>
      <p:sp>
        <p:nvSpPr>
          <p:cNvPr id="6" name="Content Placeholder 4">
            <a:extLst>
              <a:ext uri="{FF2B5EF4-FFF2-40B4-BE49-F238E27FC236}">
                <a16:creationId xmlns:a16="http://schemas.microsoft.com/office/drawing/2014/main" id="{9B0A7A2F-53D9-829E-269E-47884C9CC88C}"/>
              </a:ext>
            </a:extLst>
          </p:cNvPr>
          <p:cNvSpPr txBox="1">
            <a:spLocks/>
          </p:cNvSpPr>
          <p:nvPr/>
        </p:nvSpPr>
        <p:spPr>
          <a:xfrm>
            <a:off x="9180943" y="3181262"/>
            <a:ext cx="1980000" cy="1045322"/>
          </a:xfrm>
          <a:prstGeom prst="rect">
            <a:avLst/>
          </a:prstGeom>
          <a:gradFill>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gradFill>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lgn="ctr">
              <a:buNone/>
            </a:pPr>
            <a:r>
              <a:rPr lang="en-US" b="1" dirty="0">
                <a:solidFill>
                  <a:schemeClr val="bg1"/>
                </a:solidFill>
              </a:rPr>
              <a:t>SLUTPUNKT</a:t>
            </a:r>
            <a:br>
              <a:rPr lang="en-US" dirty="0">
                <a:solidFill>
                  <a:schemeClr val="bg1"/>
                </a:solidFill>
              </a:rPr>
            </a:br>
            <a:r>
              <a:rPr lang="en-US" dirty="0" err="1">
                <a:solidFill>
                  <a:schemeClr val="bg1"/>
                </a:solidFill>
              </a:rPr>
              <a:t>Veriorepe</a:t>
            </a:r>
            <a:r>
              <a:rPr lang="en-US" dirty="0">
                <a:solidFill>
                  <a:schemeClr val="bg1"/>
                </a:solidFill>
              </a:rPr>
              <a:t> </a:t>
            </a:r>
            <a:r>
              <a:rPr lang="en-US" dirty="0" err="1">
                <a:solidFill>
                  <a:schemeClr val="bg1"/>
                </a:solidFill>
              </a:rPr>
              <a:t>nossimodio</a:t>
            </a:r>
            <a:r>
              <a:rPr lang="en-US" dirty="0">
                <a:solidFill>
                  <a:schemeClr val="bg1"/>
                </a:solidFill>
              </a:rPr>
              <a:t> </a:t>
            </a:r>
            <a:r>
              <a:rPr lang="en-US" dirty="0" err="1">
                <a:solidFill>
                  <a:schemeClr val="bg1"/>
                </a:solidFill>
              </a:rPr>
              <a:t>quati</a:t>
            </a:r>
            <a:r>
              <a:rPr lang="en-US" dirty="0">
                <a:solidFill>
                  <a:schemeClr val="bg1"/>
                </a:solidFill>
              </a:rPr>
              <a:t> </a:t>
            </a:r>
            <a:r>
              <a:rPr lang="en-US" dirty="0" err="1">
                <a:solidFill>
                  <a:schemeClr val="bg1"/>
                </a:solidFill>
              </a:rPr>
              <a:t>officipis</a:t>
            </a:r>
            <a:r>
              <a:rPr lang="en-US" dirty="0">
                <a:solidFill>
                  <a:schemeClr val="bg1"/>
                </a:solidFill>
              </a:rPr>
              <a:t> </a:t>
            </a:r>
            <a:r>
              <a:rPr lang="en-US" dirty="0" err="1">
                <a:solidFill>
                  <a:schemeClr val="bg1"/>
                </a:solidFill>
              </a:rPr>
              <a:t>quosae</a:t>
            </a:r>
            <a:r>
              <a:rPr lang="en-US" dirty="0">
                <a:solidFill>
                  <a:schemeClr val="bg1"/>
                </a:solidFill>
              </a:rPr>
              <a:t> consent </a:t>
            </a:r>
            <a:r>
              <a:rPr lang="en-US" dirty="0" err="1">
                <a:solidFill>
                  <a:schemeClr val="bg1"/>
                </a:solidFill>
              </a:rPr>
              <a:t>ratur</a:t>
            </a:r>
            <a:r>
              <a:rPr lang="en-US" dirty="0">
                <a:solidFill>
                  <a:schemeClr val="bg1"/>
                </a:solidFill>
              </a:rPr>
              <a:t>? </a:t>
            </a:r>
            <a:r>
              <a:rPr lang="en-US" dirty="0" err="1">
                <a:solidFill>
                  <a:schemeClr val="bg1"/>
                </a:solidFill>
              </a:rPr>
              <a:t>Quiatem</a:t>
            </a:r>
            <a:r>
              <a:rPr lang="en-US" dirty="0">
                <a:solidFill>
                  <a:schemeClr val="bg1"/>
                </a:solidFill>
              </a:rPr>
              <a:t> </a:t>
            </a:r>
            <a:r>
              <a:rPr lang="en-US" dirty="0" err="1">
                <a:solidFill>
                  <a:schemeClr val="bg1"/>
                </a:solidFill>
              </a:rPr>
              <a:t>fugiam</a:t>
            </a:r>
            <a:r>
              <a:rPr lang="en-US" dirty="0">
                <a:solidFill>
                  <a:schemeClr val="bg1"/>
                </a:solidFill>
              </a:rPr>
              <a:t> </a:t>
            </a:r>
          </a:p>
        </p:txBody>
      </p:sp>
      <p:sp>
        <p:nvSpPr>
          <p:cNvPr id="8" name="Oval 7">
            <a:extLst>
              <a:ext uri="{FF2B5EF4-FFF2-40B4-BE49-F238E27FC236}">
                <a16:creationId xmlns:a16="http://schemas.microsoft.com/office/drawing/2014/main" id="{BEFFC9AA-474D-D9AB-5195-D7D3FA4288E9}"/>
              </a:ext>
            </a:extLst>
          </p:cNvPr>
          <p:cNvSpPr/>
          <p:nvPr/>
        </p:nvSpPr>
        <p:spPr>
          <a:xfrm>
            <a:off x="682503" y="1933955"/>
            <a:ext cx="3813968" cy="3655047"/>
          </a:xfrm>
          <a:prstGeom prst="ellipse">
            <a:avLst/>
          </a:prstGeom>
          <a:solidFill>
            <a:schemeClr val="bg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22" name="Content Placeholder 4">
            <a:extLst>
              <a:ext uri="{FF2B5EF4-FFF2-40B4-BE49-F238E27FC236}">
                <a16:creationId xmlns:a16="http://schemas.microsoft.com/office/drawing/2014/main" id="{04F8E0BD-01BE-3EE1-510A-B8A271558A8C}"/>
              </a:ext>
            </a:extLst>
          </p:cNvPr>
          <p:cNvSpPr txBox="1">
            <a:spLocks/>
          </p:cNvSpPr>
          <p:nvPr/>
        </p:nvSpPr>
        <p:spPr>
          <a:xfrm>
            <a:off x="1371372" y="2765315"/>
            <a:ext cx="2687018" cy="2126945"/>
          </a:xfrm>
          <a:prstGeom prst="rect">
            <a:avLst/>
          </a:prstGeom>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en-US" dirty="0"/>
              <a:t>Pa </a:t>
            </a:r>
            <a:r>
              <a:rPr lang="en-US" dirty="0" err="1"/>
              <a:t>corehen</a:t>
            </a:r>
            <a:r>
              <a:rPr lang="en-US" dirty="0"/>
              <a:t> </a:t>
            </a:r>
            <a:r>
              <a:rPr lang="en-US" dirty="0" err="1"/>
              <a:t>daerum</a:t>
            </a:r>
            <a:r>
              <a:rPr lang="en-US" dirty="0"/>
              <a:t> as sim </a:t>
            </a:r>
            <a:r>
              <a:rPr lang="en-US" dirty="0" err="1"/>
              <a:t>volut</a:t>
            </a:r>
            <a:r>
              <a:rPr lang="en-US" dirty="0"/>
              <a:t> </a:t>
            </a:r>
            <a:r>
              <a:rPr lang="en-US" dirty="0" err="1"/>
              <a:t>esti</a:t>
            </a:r>
            <a:endParaRPr lang="en-US" dirty="0"/>
          </a:p>
          <a:p>
            <a:pPr marL="0" indent="0">
              <a:buFont typeface="Arial" panose="020B0604020202020204" pitchFamily="34" charset="0"/>
              <a:buNone/>
            </a:pPr>
            <a:r>
              <a:rPr lang="en-US" dirty="0"/>
              <a:t>Lam deles </a:t>
            </a:r>
            <a:r>
              <a:rPr lang="en-US" dirty="0" err="1"/>
              <a:t>aut</a:t>
            </a:r>
            <a:r>
              <a:rPr lang="en-US" dirty="0"/>
              <a:t> </a:t>
            </a:r>
            <a:r>
              <a:rPr lang="en-US" dirty="0" err="1"/>
              <a:t>utem</a:t>
            </a:r>
            <a:r>
              <a:rPr lang="en-US" dirty="0"/>
              <a:t> </a:t>
            </a:r>
            <a:r>
              <a:rPr lang="en-US" dirty="0" err="1"/>
              <a:t>est</a:t>
            </a:r>
            <a:r>
              <a:rPr lang="en-US" dirty="0"/>
              <a:t> </a:t>
            </a:r>
            <a:r>
              <a:rPr lang="en-US" dirty="0" err="1"/>
              <a:t>officati</a:t>
            </a:r>
            <a:r>
              <a:rPr lang="en-US" dirty="0"/>
              <a:t> </a:t>
            </a:r>
            <a:r>
              <a:rPr lang="en-US" dirty="0" err="1"/>
              <a:t>incipsu</a:t>
            </a:r>
            <a:r>
              <a:rPr lang="en-US" dirty="0"/>
              <a:t> </a:t>
            </a:r>
            <a:r>
              <a:rPr lang="en-US" dirty="0" err="1"/>
              <a:t>ntiore</a:t>
            </a:r>
            <a:r>
              <a:rPr lang="en-US" dirty="0"/>
              <a:t> </a:t>
            </a:r>
            <a:r>
              <a:rPr lang="en-US" dirty="0" err="1"/>
              <a:t>optaquid</a:t>
            </a:r>
            <a:r>
              <a:rPr lang="en-US" dirty="0"/>
              <a:t> </a:t>
            </a:r>
            <a:r>
              <a:rPr lang="en-US" dirty="0" err="1"/>
              <a:t>quame</a:t>
            </a:r>
            <a:r>
              <a:rPr lang="en-US" dirty="0"/>
              <a:t> vent </a:t>
            </a:r>
            <a:r>
              <a:rPr lang="en-US" dirty="0" err="1"/>
              <a:t>untemporem</a:t>
            </a:r>
            <a:r>
              <a:rPr lang="en-US" dirty="0"/>
              <a:t> </a:t>
            </a:r>
            <a:r>
              <a:rPr lang="en-US" dirty="0" err="1"/>
              <a:t>reperspitis</a:t>
            </a:r>
            <a:r>
              <a:rPr lang="en-US" dirty="0"/>
              <a:t> et </a:t>
            </a:r>
            <a:r>
              <a:rPr lang="en-US" dirty="0" err="1"/>
              <a:t>eumendis</a:t>
            </a:r>
            <a:r>
              <a:rPr lang="en-US" dirty="0"/>
              <a:t> </a:t>
            </a:r>
            <a:r>
              <a:rPr lang="en-US" dirty="0" err="1"/>
              <a:t>dus</a:t>
            </a:r>
            <a:r>
              <a:rPr lang="en-US" dirty="0"/>
              <a:t> et </a:t>
            </a:r>
            <a:r>
              <a:rPr lang="en-US" dirty="0" err="1"/>
              <a:t>eos</a:t>
            </a:r>
            <a:r>
              <a:rPr lang="en-US" dirty="0"/>
              <a:t> </a:t>
            </a:r>
            <a:r>
              <a:rPr lang="en-US" dirty="0" err="1"/>
              <a:t>eumet</a:t>
            </a:r>
            <a:r>
              <a:rPr lang="en-US" dirty="0"/>
              <a:t> </a:t>
            </a:r>
            <a:r>
              <a:rPr lang="en-US" dirty="0" err="1"/>
              <a:t>molorum</a:t>
            </a:r>
            <a:r>
              <a:rPr lang="en-US" dirty="0"/>
              <a:t> lant </a:t>
            </a:r>
            <a:r>
              <a:rPr lang="en-US" dirty="0" err="1"/>
              <a:t>vendel</a:t>
            </a:r>
            <a:r>
              <a:rPr lang="en-US" dirty="0"/>
              <a:t> </a:t>
            </a:r>
            <a:r>
              <a:rPr lang="en-US" dirty="0" err="1"/>
              <a:t>eum</a:t>
            </a:r>
            <a:r>
              <a:rPr lang="en-US" dirty="0"/>
              <a:t> </a:t>
            </a:r>
            <a:r>
              <a:rPr lang="en-US" dirty="0" err="1"/>
              <a:t>debis</a:t>
            </a:r>
            <a:r>
              <a:rPr lang="en-US" dirty="0"/>
              <a:t> </a:t>
            </a:r>
            <a:r>
              <a:rPr lang="en-US" dirty="0" err="1"/>
              <a:t>aut</a:t>
            </a:r>
            <a:r>
              <a:rPr lang="en-US" dirty="0"/>
              <a:t> </a:t>
            </a:r>
            <a:r>
              <a:rPr lang="en-US" dirty="0" err="1"/>
              <a:t>omnim</a:t>
            </a:r>
            <a:r>
              <a:rPr lang="en-US" dirty="0"/>
              <a:t> re </a:t>
            </a:r>
            <a:r>
              <a:rPr lang="en-US" dirty="0" err="1"/>
              <a:t>molorio</a:t>
            </a:r>
            <a:r>
              <a:rPr lang="en-US" dirty="0"/>
              <a:t> </a:t>
            </a:r>
            <a:r>
              <a:rPr lang="en-US" dirty="0" err="1"/>
              <a:t>nempera</a:t>
            </a:r>
            <a:r>
              <a:rPr lang="en-US" dirty="0"/>
              <a:t> </a:t>
            </a:r>
            <a:r>
              <a:rPr lang="en-US" dirty="0" err="1"/>
              <a:t>dest</a:t>
            </a:r>
            <a:r>
              <a:rPr lang="en-US" dirty="0"/>
              <a:t>, </a:t>
            </a:r>
            <a:r>
              <a:rPr lang="en-US" dirty="0" err="1"/>
              <a:t>corepeliat</a:t>
            </a:r>
            <a:r>
              <a:rPr lang="en-US" dirty="0"/>
              <a:t> mil in prem que </a:t>
            </a:r>
            <a:r>
              <a:rPr lang="en-US" dirty="0" err="1"/>
              <a:t>dunduciam</a:t>
            </a:r>
            <a:r>
              <a:rPr lang="en-US" dirty="0"/>
              <a:t>, </a:t>
            </a:r>
            <a:r>
              <a:rPr lang="en-US" dirty="0" err="1"/>
              <a:t>optatium</a:t>
            </a:r>
            <a:r>
              <a:rPr lang="en-US" dirty="0"/>
              <a:t> </a:t>
            </a:r>
            <a:r>
              <a:rPr lang="en-US" dirty="0" err="1"/>
              <a:t>sint</a:t>
            </a:r>
            <a:r>
              <a:rPr lang="en-US" dirty="0"/>
              <a:t> es </a:t>
            </a:r>
            <a:r>
              <a:rPr lang="en-US" dirty="0" err="1"/>
              <a:t>dolo</a:t>
            </a:r>
            <a:r>
              <a:rPr lang="en-US" dirty="0"/>
              <a:t> </a:t>
            </a:r>
            <a:r>
              <a:rPr lang="en-US" dirty="0" err="1"/>
              <a:t>voluptatem</a:t>
            </a:r>
            <a:r>
              <a:rPr lang="en-US" dirty="0"/>
              <a:t>? </a:t>
            </a:r>
          </a:p>
        </p:txBody>
      </p:sp>
      <p:sp>
        <p:nvSpPr>
          <p:cNvPr id="7" name="Content Placeholder 4">
            <a:extLst>
              <a:ext uri="{FF2B5EF4-FFF2-40B4-BE49-F238E27FC236}">
                <a16:creationId xmlns:a16="http://schemas.microsoft.com/office/drawing/2014/main" id="{FFC5A6B6-B3CA-9D6E-1D2E-61658AFA9DA7}"/>
              </a:ext>
            </a:extLst>
          </p:cNvPr>
          <p:cNvSpPr txBox="1">
            <a:spLocks/>
          </p:cNvSpPr>
          <p:nvPr/>
        </p:nvSpPr>
        <p:spPr>
          <a:xfrm>
            <a:off x="4833056" y="4870230"/>
            <a:ext cx="1980000" cy="718772"/>
          </a:xfrm>
          <a:prstGeom prst="rect">
            <a:avLst/>
          </a:prstGeom>
          <a:solidFill>
            <a:schemeClr val="bg1"/>
          </a:solidFill>
          <a:ln w="15875">
            <a:solidFill>
              <a:schemeClr val="accent1"/>
            </a:solidFill>
          </a:ln>
        </p:spPr>
        <p:txBody>
          <a:bodyPr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212" indent="0">
              <a:buNone/>
            </a:pPr>
            <a:r>
              <a:rPr lang="en-US" b="1" dirty="0"/>
              <a:t>Pa </a:t>
            </a:r>
            <a:r>
              <a:rPr lang="en-US" b="1" dirty="0" err="1"/>
              <a:t>corehen</a:t>
            </a:r>
            <a:r>
              <a:rPr lang="en-US" b="1" dirty="0"/>
              <a:t> </a:t>
            </a:r>
            <a:r>
              <a:rPr lang="en-US" dirty="0" err="1"/>
              <a:t>daerum</a:t>
            </a:r>
            <a:r>
              <a:rPr lang="en-US" dirty="0"/>
              <a:t> as sim </a:t>
            </a:r>
            <a:r>
              <a:rPr lang="en-US" dirty="0" err="1"/>
              <a:t>volut</a:t>
            </a:r>
            <a:r>
              <a:rPr lang="en-US" dirty="0"/>
              <a:t> </a:t>
            </a:r>
            <a:r>
              <a:rPr lang="en-US" dirty="0" err="1"/>
              <a:t>est</a:t>
            </a:r>
            <a:endParaRPr lang="en-US" dirty="0"/>
          </a:p>
        </p:txBody>
      </p:sp>
      <p:cxnSp>
        <p:nvCxnSpPr>
          <p:cNvPr id="61" name="Straight Connector 60">
            <a:extLst>
              <a:ext uri="{FF2B5EF4-FFF2-40B4-BE49-F238E27FC236}">
                <a16:creationId xmlns:a16="http://schemas.microsoft.com/office/drawing/2014/main" id="{3B113380-C7C4-2518-A808-88F49CB49A11}"/>
              </a:ext>
            </a:extLst>
          </p:cNvPr>
          <p:cNvCxnSpPr>
            <a:cxnSpLocks/>
          </p:cNvCxnSpPr>
          <p:nvPr/>
        </p:nvCxnSpPr>
        <p:spPr>
          <a:xfrm flipV="1">
            <a:off x="6772111" y="4908580"/>
            <a:ext cx="601274" cy="308162"/>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B7140424-3A8B-6C56-7830-CF97A6F27ECE}"/>
              </a:ext>
            </a:extLst>
          </p:cNvPr>
          <p:cNvSpPr/>
          <p:nvPr/>
        </p:nvSpPr>
        <p:spPr>
          <a:xfrm flipV="1">
            <a:off x="1817565"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0" name="Rectangle 9">
            <a:extLst>
              <a:ext uri="{FF2B5EF4-FFF2-40B4-BE49-F238E27FC236}">
                <a16:creationId xmlns:a16="http://schemas.microsoft.com/office/drawing/2014/main" id="{ED184E1C-40A2-04F2-ED0F-F114B28DBE3A}"/>
              </a:ext>
            </a:extLst>
          </p:cNvPr>
          <p:cNvSpPr/>
          <p:nvPr/>
        </p:nvSpPr>
        <p:spPr>
          <a:xfrm flipV="1">
            <a:off x="3779471"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1" name="Rectangle 10">
            <a:extLst>
              <a:ext uri="{FF2B5EF4-FFF2-40B4-BE49-F238E27FC236}">
                <a16:creationId xmlns:a16="http://schemas.microsoft.com/office/drawing/2014/main" id="{EE9C7588-34A6-0278-92E8-43176681D221}"/>
              </a:ext>
            </a:extLst>
          </p:cNvPr>
          <p:cNvSpPr/>
          <p:nvPr/>
        </p:nvSpPr>
        <p:spPr>
          <a:xfrm flipV="1">
            <a:off x="4760424"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2" name="Rectangle 11">
            <a:extLst>
              <a:ext uri="{FF2B5EF4-FFF2-40B4-BE49-F238E27FC236}">
                <a16:creationId xmlns:a16="http://schemas.microsoft.com/office/drawing/2014/main" id="{31CA2A52-48C5-6231-E5FC-B07CA1CA44B5}"/>
              </a:ext>
            </a:extLst>
          </p:cNvPr>
          <p:cNvSpPr/>
          <p:nvPr/>
        </p:nvSpPr>
        <p:spPr>
          <a:xfrm flipV="1">
            <a:off x="5741377" y="6493176"/>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3" name="Rectangle 12">
            <a:extLst>
              <a:ext uri="{FF2B5EF4-FFF2-40B4-BE49-F238E27FC236}">
                <a16:creationId xmlns:a16="http://schemas.microsoft.com/office/drawing/2014/main" id="{8AD68603-3213-D124-AA13-765B884A2AD7}"/>
              </a:ext>
            </a:extLst>
          </p:cNvPr>
          <p:cNvSpPr/>
          <p:nvPr/>
        </p:nvSpPr>
        <p:spPr>
          <a:xfrm flipV="1">
            <a:off x="6722330"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6" name="Rectangle 15">
            <a:extLst>
              <a:ext uri="{FF2B5EF4-FFF2-40B4-BE49-F238E27FC236}">
                <a16:creationId xmlns:a16="http://schemas.microsoft.com/office/drawing/2014/main" id="{D38363F9-AA39-682E-7C2B-B2A3FFE6C8B3}"/>
              </a:ext>
            </a:extLst>
          </p:cNvPr>
          <p:cNvSpPr/>
          <p:nvPr/>
        </p:nvSpPr>
        <p:spPr>
          <a:xfrm flipV="1">
            <a:off x="2798518"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7" name="Rectangle 16">
            <a:extLst>
              <a:ext uri="{FF2B5EF4-FFF2-40B4-BE49-F238E27FC236}">
                <a16:creationId xmlns:a16="http://schemas.microsoft.com/office/drawing/2014/main" id="{F462A0C9-0175-1D59-CF99-423403A2C227}"/>
              </a:ext>
            </a:extLst>
          </p:cNvPr>
          <p:cNvSpPr/>
          <p:nvPr/>
        </p:nvSpPr>
        <p:spPr>
          <a:xfrm flipV="1">
            <a:off x="836612"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8" name="Rectangle 17">
            <a:extLst>
              <a:ext uri="{FF2B5EF4-FFF2-40B4-BE49-F238E27FC236}">
                <a16:creationId xmlns:a16="http://schemas.microsoft.com/office/drawing/2014/main" id="{498F03C2-1159-C4E6-6DA0-884A6AC84908}"/>
              </a:ext>
            </a:extLst>
          </p:cNvPr>
          <p:cNvSpPr/>
          <p:nvPr/>
        </p:nvSpPr>
        <p:spPr>
          <a:xfrm flipV="1">
            <a:off x="868423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9" name="Rectangle 18">
            <a:extLst>
              <a:ext uri="{FF2B5EF4-FFF2-40B4-BE49-F238E27FC236}">
                <a16:creationId xmlns:a16="http://schemas.microsoft.com/office/drawing/2014/main" id="{F19F3A6F-6D9A-95FC-06A1-4CED6D50DAE1}"/>
              </a:ext>
            </a:extLst>
          </p:cNvPr>
          <p:cNvSpPr/>
          <p:nvPr/>
        </p:nvSpPr>
        <p:spPr>
          <a:xfrm flipV="1">
            <a:off x="9665189"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20" name="Rectangle 19">
            <a:extLst>
              <a:ext uri="{FF2B5EF4-FFF2-40B4-BE49-F238E27FC236}">
                <a16:creationId xmlns:a16="http://schemas.microsoft.com/office/drawing/2014/main" id="{FBC719BD-77A7-585A-21B3-FD7757EA4865}"/>
              </a:ext>
            </a:extLst>
          </p:cNvPr>
          <p:cNvSpPr/>
          <p:nvPr/>
        </p:nvSpPr>
        <p:spPr>
          <a:xfrm flipV="1">
            <a:off x="1064614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21" name="Rectangle 20">
            <a:extLst>
              <a:ext uri="{FF2B5EF4-FFF2-40B4-BE49-F238E27FC236}">
                <a16:creationId xmlns:a16="http://schemas.microsoft.com/office/drawing/2014/main" id="{6A36B5AF-FD5E-2F71-006A-75581DAC2A22}"/>
              </a:ext>
            </a:extLst>
          </p:cNvPr>
          <p:cNvSpPr/>
          <p:nvPr/>
        </p:nvSpPr>
        <p:spPr>
          <a:xfrm flipV="1">
            <a:off x="7703283"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Tree>
    <p:extLst>
      <p:ext uri="{BB962C8B-B14F-4D97-AF65-F5344CB8AC3E}">
        <p14:creationId xmlns:p14="http://schemas.microsoft.com/office/powerpoint/2010/main" val="5306242"/>
      </p:ext>
    </p:extLst>
  </p:cSld>
  <p:clrMapOvr>
    <a:masterClrMapping/>
  </p:clrMapOvr>
  <mc:AlternateContent xmlns:mc="http://schemas.openxmlformats.org/markup-compatibility/2006">
    <mc:Choice xmlns:p14="http://schemas.microsoft.com/office/powerpoint/2010/main" Requires="p14">
      <p:transition spd="slow" p14:dur="2000" advTm="1933"/>
    </mc:Choice>
    <mc:Fallback>
      <p:transition spd="slow" advTm="193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2250241-7E63-2230-EBB6-57D53761A200}"/>
              </a:ext>
            </a:extLst>
          </p:cNvPr>
          <p:cNvSpPr/>
          <p:nvPr/>
        </p:nvSpPr>
        <p:spPr>
          <a:xfrm>
            <a:off x="0" y="0"/>
            <a:ext cx="12192000" cy="6858000"/>
          </a:xfrm>
          <a:prstGeom prst="rect">
            <a:avLst/>
          </a:prstGeom>
          <a:gradFill flip="none" rotWithShape="1">
            <a:gsLst>
              <a:gs pos="0">
                <a:srgbClr val="92D050"/>
              </a:gs>
              <a:gs pos="89000">
                <a:schemeClr val="accent6">
                  <a:lumMod val="7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2" name="Title 1">
            <a:extLst>
              <a:ext uri="{FF2B5EF4-FFF2-40B4-BE49-F238E27FC236}">
                <a16:creationId xmlns:a16="http://schemas.microsoft.com/office/drawing/2014/main" id="{816A0421-584E-2A3C-0BF6-416CDFE304FB}"/>
              </a:ext>
            </a:extLst>
          </p:cNvPr>
          <p:cNvSpPr>
            <a:spLocks noGrp="1"/>
          </p:cNvSpPr>
          <p:nvPr>
            <p:ph type="ctrTitle"/>
          </p:nvPr>
        </p:nvSpPr>
        <p:spPr>
          <a:xfrm>
            <a:off x="5497365" y="675031"/>
            <a:ext cx="6067487" cy="4206155"/>
          </a:xfrm>
        </p:spPr>
        <p:txBody>
          <a:bodyPr>
            <a:normAutofit/>
          </a:bodyPr>
          <a:lstStyle/>
          <a:p>
            <a:pPr algn="l"/>
            <a:r>
              <a:rPr lang="en-US" i="1" dirty="0">
                <a:solidFill>
                  <a:schemeClr val="bg1"/>
                </a:solidFill>
                <a:latin typeface="Georgia" panose="02040502050405020303" pitchFamily="18" charset="0"/>
              </a:rPr>
              <a:t>Her </a:t>
            </a:r>
            <a:r>
              <a:rPr lang="en-US" i="1" dirty="0" err="1">
                <a:solidFill>
                  <a:schemeClr val="bg1"/>
                </a:solidFill>
                <a:latin typeface="Georgia" panose="02040502050405020303" pitchFamily="18" charset="0"/>
              </a:rPr>
              <a:t>kan</a:t>
            </a:r>
            <a:r>
              <a:rPr lang="en-US" i="1" dirty="0">
                <a:solidFill>
                  <a:schemeClr val="bg1"/>
                </a:solidFill>
                <a:latin typeface="Georgia" panose="02040502050405020303" pitchFamily="18" charset="0"/>
              </a:rPr>
              <a:t> </a:t>
            </a:r>
            <a:r>
              <a:rPr lang="en-US" i="1" dirty="0" err="1">
                <a:solidFill>
                  <a:schemeClr val="bg1"/>
                </a:solidFill>
                <a:latin typeface="Georgia" panose="02040502050405020303" pitchFamily="18" charset="0"/>
              </a:rPr>
              <a:t>stå</a:t>
            </a:r>
            <a:r>
              <a:rPr lang="en-US" i="1" dirty="0">
                <a:solidFill>
                  <a:schemeClr val="bg1"/>
                </a:solidFill>
                <a:latin typeface="Georgia" panose="02040502050405020303" pitchFamily="18" charset="0"/>
              </a:rPr>
              <a:t> </a:t>
            </a:r>
            <a:br>
              <a:rPr lang="en-US" i="1" dirty="0">
                <a:solidFill>
                  <a:schemeClr val="bg1"/>
                </a:solidFill>
                <a:latin typeface="Georgia" panose="02040502050405020303" pitchFamily="18" charset="0"/>
              </a:rPr>
            </a:br>
            <a:r>
              <a:rPr lang="en-US" i="1" dirty="0" err="1">
                <a:solidFill>
                  <a:schemeClr val="bg1"/>
                </a:solidFill>
                <a:latin typeface="Georgia" panose="02040502050405020303" pitchFamily="18" charset="0"/>
              </a:rPr>
              <a:t>en</a:t>
            </a:r>
            <a:r>
              <a:rPr lang="en-US" i="1" dirty="0">
                <a:solidFill>
                  <a:schemeClr val="bg1"/>
                </a:solidFill>
                <a:latin typeface="Georgia" panose="02040502050405020303" pitchFamily="18" charset="0"/>
              </a:rPr>
              <a:t> </a:t>
            </a:r>
            <a:r>
              <a:rPr lang="en-US" i="1" dirty="0" err="1">
                <a:solidFill>
                  <a:schemeClr val="bg1"/>
                </a:solidFill>
                <a:latin typeface="Georgia" panose="02040502050405020303" pitchFamily="18" charset="0"/>
              </a:rPr>
              <a:t>vigtig</a:t>
            </a:r>
            <a:r>
              <a:rPr lang="en-US" i="1" dirty="0">
                <a:solidFill>
                  <a:schemeClr val="bg1"/>
                </a:solidFill>
                <a:latin typeface="Georgia" panose="02040502050405020303" pitchFamily="18" charset="0"/>
              </a:rPr>
              <a:t> </a:t>
            </a:r>
            <a:r>
              <a:rPr lang="en-US" i="1" dirty="0" err="1">
                <a:solidFill>
                  <a:schemeClr val="bg1"/>
                </a:solidFill>
                <a:latin typeface="Georgia" panose="02040502050405020303" pitchFamily="18" charset="0"/>
              </a:rPr>
              <a:t>fremhævet</a:t>
            </a:r>
            <a:r>
              <a:rPr lang="en-US" i="1" dirty="0">
                <a:solidFill>
                  <a:schemeClr val="bg1"/>
                </a:solidFill>
                <a:latin typeface="Georgia" panose="02040502050405020303" pitchFamily="18" charset="0"/>
              </a:rPr>
              <a:t> </a:t>
            </a:r>
            <a:br>
              <a:rPr lang="en-US" i="1" dirty="0">
                <a:solidFill>
                  <a:schemeClr val="bg1"/>
                </a:solidFill>
                <a:latin typeface="Georgia" panose="02040502050405020303" pitchFamily="18" charset="0"/>
              </a:rPr>
            </a:br>
            <a:r>
              <a:rPr lang="en-US" i="1" dirty="0" err="1">
                <a:solidFill>
                  <a:schemeClr val="bg1"/>
                </a:solidFill>
                <a:latin typeface="Georgia" panose="02040502050405020303" pitchFamily="18" charset="0"/>
              </a:rPr>
              <a:t>tekst</a:t>
            </a:r>
            <a:endParaRPr lang="en-DK" i="1" dirty="0">
              <a:solidFill>
                <a:schemeClr val="bg1"/>
              </a:solidFill>
              <a:latin typeface="Georgia" panose="02040502050405020303" pitchFamily="18" charset="0"/>
            </a:endParaRPr>
          </a:p>
        </p:txBody>
      </p:sp>
      <p:pic>
        <p:nvPicPr>
          <p:cNvPr id="9" name="Picture 8" descr="A picture containing person, person&#10;&#10;Description automatically generated">
            <a:extLst>
              <a:ext uri="{FF2B5EF4-FFF2-40B4-BE49-F238E27FC236}">
                <a16:creationId xmlns:a16="http://schemas.microsoft.com/office/drawing/2014/main" id="{E9B1F8BC-5E47-AC4D-8FC4-DEC48591FD85}"/>
              </a:ext>
            </a:extLst>
          </p:cNvPr>
          <p:cNvPicPr>
            <a:picLocks noChangeAspect="1"/>
          </p:cNvPicPr>
          <p:nvPr/>
        </p:nvPicPr>
        <p:blipFill rotWithShape="1">
          <a:blip r:embed="rId2">
            <a:extLst>
              <a:ext uri="{28A0092B-C50C-407E-A947-70E740481C1C}">
                <a14:useLocalDpi xmlns:a14="http://schemas.microsoft.com/office/drawing/2010/main" val="0"/>
              </a:ext>
            </a:extLst>
          </a:blip>
          <a:srcRect l="26664" t="13731" r="35701" b="22957"/>
          <a:stretch/>
        </p:blipFill>
        <p:spPr>
          <a:xfrm>
            <a:off x="1594172" y="1554061"/>
            <a:ext cx="3118171" cy="3498163"/>
          </a:xfrm>
          <a:prstGeom prst="rect">
            <a:avLst/>
          </a:prstGeom>
        </p:spPr>
      </p:pic>
      <p:cxnSp>
        <p:nvCxnSpPr>
          <p:cNvPr id="10" name="Straight Connector 9">
            <a:extLst>
              <a:ext uri="{FF2B5EF4-FFF2-40B4-BE49-F238E27FC236}">
                <a16:creationId xmlns:a16="http://schemas.microsoft.com/office/drawing/2014/main" id="{C0C7F3DE-2C88-D634-4687-AE3AD2E022D6}"/>
              </a:ext>
            </a:extLst>
          </p:cNvPr>
          <p:cNvCxnSpPr/>
          <p:nvPr/>
        </p:nvCxnSpPr>
        <p:spPr>
          <a:xfrm>
            <a:off x="5182401" y="1097605"/>
            <a:ext cx="0" cy="4290283"/>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5CFC1DD8-11CB-2654-DF91-F00F3CF6A1AB}"/>
              </a:ext>
            </a:extLst>
          </p:cNvPr>
          <p:cNvSpPr/>
          <p:nvPr/>
        </p:nvSpPr>
        <p:spPr>
          <a:xfrm flipV="1">
            <a:off x="1817565" y="6493176"/>
            <a:ext cx="846440" cy="45719"/>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5" name="Rectangle 4">
            <a:extLst>
              <a:ext uri="{FF2B5EF4-FFF2-40B4-BE49-F238E27FC236}">
                <a16:creationId xmlns:a16="http://schemas.microsoft.com/office/drawing/2014/main" id="{0932E426-E64A-E36D-AB4D-E91E52201D57}"/>
              </a:ext>
            </a:extLst>
          </p:cNvPr>
          <p:cNvSpPr/>
          <p:nvPr/>
        </p:nvSpPr>
        <p:spPr>
          <a:xfrm flipV="1">
            <a:off x="3779471"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6" name="Rectangle 5">
            <a:extLst>
              <a:ext uri="{FF2B5EF4-FFF2-40B4-BE49-F238E27FC236}">
                <a16:creationId xmlns:a16="http://schemas.microsoft.com/office/drawing/2014/main" id="{B527C6DA-7721-BAB5-56ED-04C4B86F50DB}"/>
              </a:ext>
            </a:extLst>
          </p:cNvPr>
          <p:cNvSpPr/>
          <p:nvPr/>
        </p:nvSpPr>
        <p:spPr>
          <a:xfrm flipV="1">
            <a:off x="4760424"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7" name="Rectangle 6">
            <a:extLst>
              <a:ext uri="{FF2B5EF4-FFF2-40B4-BE49-F238E27FC236}">
                <a16:creationId xmlns:a16="http://schemas.microsoft.com/office/drawing/2014/main" id="{B3999EC0-7E82-BAFA-D410-44BEA05677B0}"/>
              </a:ext>
            </a:extLst>
          </p:cNvPr>
          <p:cNvSpPr/>
          <p:nvPr/>
        </p:nvSpPr>
        <p:spPr>
          <a:xfrm flipV="1">
            <a:off x="5741377" y="6493176"/>
            <a:ext cx="846440" cy="45719"/>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8" name="Rectangle 7">
            <a:extLst>
              <a:ext uri="{FF2B5EF4-FFF2-40B4-BE49-F238E27FC236}">
                <a16:creationId xmlns:a16="http://schemas.microsoft.com/office/drawing/2014/main" id="{9B674EC6-F2AC-5B79-4C14-3793CB0B53CE}"/>
              </a:ext>
            </a:extLst>
          </p:cNvPr>
          <p:cNvSpPr/>
          <p:nvPr/>
        </p:nvSpPr>
        <p:spPr>
          <a:xfrm flipV="1">
            <a:off x="6722330" y="6493176"/>
            <a:ext cx="846440" cy="4571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1" name="Rectangle 10">
            <a:extLst>
              <a:ext uri="{FF2B5EF4-FFF2-40B4-BE49-F238E27FC236}">
                <a16:creationId xmlns:a16="http://schemas.microsoft.com/office/drawing/2014/main" id="{F50A0782-3D97-F91B-1771-B1BD532714F0}"/>
              </a:ext>
            </a:extLst>
          </p:cNvPr>
          <p:cNvSpPr/>
          <p:nvPr/>
        </p:nvSpPr>
        <p:spPr>
          <a:xfrm flipV="1">
            <a:off x="2798518" y="6493175"/>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2" name="Rectangle 11">
            <a:extLst>
              <a:ext uri="{FF2B5EF4-FFF2-40B4-BE49-F238E27FC236}">
                <a16:creationId xmlns:a16="http://schemas.microsoft.com/office/drawing/2014/main" id="{39403828-4133-DF27-EA60-3C15506C8D47}"/>
              </a:ext>
            </a:extLst>
          </p:cNvPr>
          <p:cNvSpPr/>
          <p:nvPr/>
        </p:nvSpPr>
        <p:spPr>
          <a:xfrm flipV="1">
            <a:off x="836612" y="6493176"/>
            <a:ext cx="846440" cy="45719"/>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3" name="Rectangle 12">
            <a:extLst>
              <a:ext uri="{FF2B5EF4-FFF2-40B4-BE49-F238E27FC236}">
                <a16:creationId xmlns:a16="http://schemas.microsoft.com/office/drawing/2014/main" id="{603DAA8A-9D69-373F-36DE-D879A241532E}"/>
              </a:ext>
            </a:extLst>
          </p:cNvPr>
          <p:cNvSpPr/>
          <p:nvPr/>
        </p:nvSpPr>
        <p:spPr>
          <a:xfrm flipV="1">
            <a:off x="8684236"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4" name="Rectangle 13">
            <a:extLst>
              <a:ext uri="{FF2B5EF4-FFF2-40B4-BE49-F238E27FC236}">
                <a16:creationId xmlns:a16="http://schemas.microsoft.com/office/drawing/2014/main" id="{448C9D19-C624-00CB-C7BD-BF96CE25E58C}"/>
              </a:ext>
            </a:extLst>
          </p:cNvPr>
          <p:cNvSpPr/>
          <p:nvPr/>
        </p:nvSpPr>
        <p:spPr>
          <a:xfrm flipV="1">
            <a:off x="9665189"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5" name="Rectangle 14">
            <a:extLst>
              <a:ext uri="{FF2B5EF4-FFF2-40B4-BE49-F238E27FC236}">
                <a16:creationId xmlns:a16="http://schemas.microsoft.com/office/drawing/2014/main" id="{DFEB1696-8F27-4FE0-DAA4-CA237206A2D0}"/>
              </a:ext>
            </a:extLst>
          </p:cNvPr>
          <p:cNvSpPr/>
          <p:nvPr/>
        </p:nvSpPr>
        <p:spPr>
          <a:xfrm flipV="1">
            <a:off x="10646146"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6" name="Rectangle 15">
            <a:extLst>
              <a:ext uri="{FF2B5EF4-FFF2-40B4-BE49-F238E27FC236}">
                <a16:creationId xmlns:a16="http://schemas.microsoft.com/office/drawing/2014/main" id="{A710C10F-53AB-A6EB-94FE-5FF92E401CB3}"/>
              </a:ext>
            </a:extLst>
          </p:cNvPr>
          <p:cNvSpPr/>
          <p:nvPr/>
        </p:nvSpPr>
        <p:spPr>
          <a:xfrm flipV="1">
            <a:off x="7703283" y="6493175"/>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Tree>
    <p:extLst>
      <p:ext uri="{BB962C8B-B14F-4D97-AF65-F5344CB8AC3E}">
        <p14:creationId xmlns:p14="http://schemas.microsoft.com/office/powerpoint/2010/main" val="712646762"/>
      </p:ext>
    </p:extLst>
  </p:cSld>
  <p:clrMapOvr>
    <a:masterClrMapping/>
  </p:clrMapOvr>
  <mc:AlternateContent xmlns:mc="http://schemas.openxmlformats.org/markup-compatibility/2006">
    <mc:Choice xmlns:p14="http://schemas.microsoft.com/office/powerpoint/2010/main" Requires="p14">
      <p:transition spd="slow" p14:dur="2000" advTm="3352"/>
    </mc:Choice>
    <mc:Fallback>
      <p:transition spd="slow" advTm="33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anim calcmode="lin" valueType="num">
                                      <p:cBhvr>
                                        <p:cTn id="8" dur="350" fill="hold"/>
                                        <p:tgtEl>
                                          <p:spTgt spid="2"/>
                                        </p:tgtEl>
                                        <p:attrNameLst>
                                          <p:attrName>ppt_x</p:attrName>
                                        </p:attrNameLst>
                                      </p:cBhvr>
                                      <p:tavLst>
                                        <p:tav tm="0">
                                          <p:val>
                                            <p:strVal val="#ppt_x"/>
                                          </p:val>
                                        </p:tav>
                                        <p:tav tm="100000">
                                          <p:val>
                                            <p:strVal val="#ppt_x"/>
                                          </p:val>
                                        </p:tav>
                                      </p:tavLst>
                                    </p:anim>
                                    <p:anim calcmode="lin" valueType="num">
                                      <p:cBhvr>
                                        <p:cTn id="9" dur="3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B39C298F-9469-89B5-4E6C-724964E31327}"/>
              </a:ext>
            </a:extLst>
          </p:cNvPr>
          <p:cNvSpPr>
            <a:spLocks noGrp="1"/>
          </p:cNvSpPr>
          <p:nvPr>
            <p:ph type="title"/>
          </p:nvPr>
        </p:nvSpPr>
        <p:spPr/>
        <p:txBody>
          <a:bodyPr/>
          <a:lstStyle/>
          <a:p>
            <a:r>
              <a:rPr lang="en-US" dirty="0" err="1"/>
              <a:t>Visning</a:t>
            </a:r>
            <a:r>
              <a:rPr lang="en-US" dirty="0"/>
              <a:t> med </a:t>
            </a:r>
            <a:r>
              <a:rPr lang="en-US" dirty="0" err="1"/>
              <a:t>billede</a:t>
            </a:r>
            <a:r>
              <a:rPr lang="en-US" dirty="0"/>
              <a:t> </a:t>
            </a:r>
            <a:r>
              <a:rPr lang="en-US" dirty="0" err="1"/>
              <a:t>og</a:t>
            </a:r>
            <a:r>
              <a:rPr lang="en-US" dirty="0"/>
              <a:t> </a:t>
            </a:r>
            <a:r>
              <a:rPr lang="en-US" dirty="0" err="1"/>
              <a:t>overskrift</a:t>
            </a:r>
            <a:endParaRPr lang="en-DK" dirty="0"/>
          </a:p>
        </p:txBody>
      </p:sp>
      <p:sp>
        <p:nvSpPr>
          <p:cNvPr id="6" name="Content Placeholder 5">
            <a:extLst>
              <a:ext uri="{FF2B5EF4-FFF2-40B4-BE49-F238E27FC236}">
                <a16:creationId xmlns:a16="http://schemas.microsoft.com/office/drawing/2014/main" id="{836BB2FE-80A4-D3F6-94E0-2F79D5C2ED26}"/>
              </a:ext>
            </a:extLst>
          </p:cNvPr>
          <p:cNvSpPr>
            <a:spLocks noGrp="1"/>
          </p:cNvSpPr>
          <p:nvPr>
            <p:ph sz="half" idx="2"/>
          </p:nvPr>
        </p:nvSpPr>
        <p:spPr/>
        <p:txBody>
          <a:bodyPr>
            <a:normAutofit/>
          </a:bodyPr>
          <a:lstStyle/>
          <a:p>
            <a:pPr marL="0" lvl="2" indent="0">
              <a:buNone/>
            </a:pPr>
            <a:r>
              <a:rPr lang="en-US" dirty="0"/>
              <a:t>Her </a:t>
            </a:r>
            <a:r>
              <a:rPr lang="en-US" dirty="0" err="1"/>
              <a:t>kan</a:t>
            </a:r>
            <a:r>
              <a:rPr lang="en-US" dirty="0"/>
              <a:t> man </a:t>
            </a:r>
            <a:r>
              <a:rPr lang="en-US" dirty="0" err="1"/>
              <a:t>sætte</a:t>
            </a:r>
            <a:r>
              <a:rPr lang="en-US" dirty="0"/>
              <a:t> </a:t>
            </a:r>
            <a:r>
              <a:rPr lang="en-US" dirty="0" err="1"/>
              <a:t>en</a:t>
            </a:r>
            <a:r>
              <a:rPr lang="en-US" dirty="0"/>
              <a:t> </a:t>
            </a:r>
            <a:r>
              <a:rPr lang="en-US" dirty="0" err="1"/>
              <a:t>brødtekst</a:t>
            </a:r>
            <a:r>
              <a:rPr lang="en-US" dirty="0"/>
              <a:t> </a:t>
            </a:r>
            <a:r>
              <a:rPr lang="en-US" dirty="0" err="1"/>
              <a:t>ind</a:t>
            </a:r>
            <a:endParaRPr lang="en-US" dirty="0"/>
          </a:p>
          <a:p>
            <a:pPr marL="0" indent="0">
              <a:buNone/>
            </a:pPr>
            <a:r>
              <a:rPr lang="en-US" dirty="0"/>
              <a:t>Pa </a:t>
            </a:r>
            <a:r>
              <a:rPr lang="en-US" dirty="0" err="1"/>
              <a:t>corehen</a:t>
            </a:r>
            <a:r>
              <a:rPr lang="en-US" dirty="0"/>
              <a:t> </a:t>
            </a:r>
            <a:r>
              <a:rPr lang="en-US" dirty="0" err="1"/>
              <a:t>daerum</a:t>
            </a:r>
            <a:r>
              <a:rPr lang="en-US" dirty="0"/>
              <a:t> as sim </a:t>
            </a:r>
            <a:r>
              <a:rPr lang="en-US" dirty="0" err="1"/>
              <a:t>volut</a:t>
            </a:r>
            <a:r>
              <a:rPr lang="en-US" dirty="0"/>
              <a:t> </a:t>
            </a:r>
            <a:r>
              <a:rPr lang="en-US" dirty="0" err="1"/>
              <a:t>esti</a:t>
            </a:r>
            <a:r>
              <a:rPr lang="en-US" dirty="0"/>
              <a:t> am deles </a:t>
            </a:r>
            <a:r>
              <a:rPr lang="en-US" dirty="0" err="1"/>
              <a:t>aut</a:t>
            </a:r>
            <a:r>
              <a:rPr lang="en-US" dirty="0"/>
              <a:t> </a:t>
            </a:r>
            <a:r>
              <a:rPr lang="en-US" dirty="0" err="1"/>
              <a:t>utem</a:t>
            </a:r>
            <a:r>
              <a:rPr lang="en-US" dirty="0"/>
              <a:t> </a:t>
            </a:r>
            <a:r>
              <a:rPr lang="en-US" dirty="0" err="1"/>
              <a:t>est</a:t>
            </a:r>
            <a:r>
              <a:rPr lang="en-US" dirty="0"/>
              <a:t> </a:t>
            </a:r>
            <a:r>
              <a:rPr lang="en-US" dirty="0" err="1"/>
              <a:t>officati</a:t>
            </a:r>
            <a:r>
              <a:rPr lang="en-US" dirty="0"/>
              <a:t> </a:t>
            </a:r>
            <a:r>
              <a:rPr lang="en-US" dirty="0" err="1"/>
              <a:t>incipsu</a:t>
            </a:r>
            <a:r>
              <a:rPr lang="en-US" dirty="0"/>
              <a:t> </a:t>
            </a:r>
            <a:r>
              <a:rPr lang="en-US" dirty="0" err="1"/>
              <a:t>ntiore</a:t>
            </a:r>
            <a:r>
              <a:rPr lang="en-US" dirty="0"/>
              <a:t> </a:t>
            </a:r>
            <a:r>
              <a:rPr lang="en-US" dirty="0" err="1"/>
              <a:t>optaquid</a:t>
            </a:r>
            <a:r>
              <a:rPr lang="en-US" dirty="0"/>
              <a:t> </a:t>
            </a:r>
            <a:r>
              <a:rPr lang="en-US" dirty="0" err="1"/>
              <a:t>quame</a:t>
            </a:r>
            <a:r>
              <a:rPr lang="en-US" dirty="0"/>
              <a:t> vent </a:t>
            </a:r>
            <a:r>
              <a:rPr lang="en-US" dirty="0" err="1"/>
              <a:t>untemporem</a:t>
            </a:r>
            <a:r>
              <a:rPr lang="en-US" dirty="0"/>
              <a:t> </a:t>
            </a:r>
            <a:r>
              <a:rPr lang="en-US" dirty="0" err="1"/>
              <a:t>reperspitis</a:t>
            </a:r>
            <a:r>
              <a:rPr lang="en-US" dirty="0"/>
              <a:t> et </a:t>
            </a:r>
            <a:r>
              <a:rPr lang="en-US" dirty="0" err="1"/>
              <a:t>eumendis</a:t>
            </a:r>
            <a:r>
              <a:rPr lang="en-US" dirty="0"/>
              <a:t> </a:t>
            </a:r>
            <a:r>
              <a:rPr lang="en-US" dirty="0" err="1"/>
              <a:t>dus</a:t>
            </a:r>
            <a:r>
              <a:rPr lang="en-US" dirty="0"/>
              <a:t> et </a:t>
            </a:r>
            <a:r>
              <a:rPr lang="en-US" dirty="0" err="1"/>
              <a:t>eos</a:t>
            </a:r>
            <a:r>
              <a:rPr lang="en-US" dirty="0"/>
              <a:t> </a:t>
            </a:r>
            <a:r>
              <a:rPr lang="en-US" dirty="0" err="1"/>
              <a:t>eumet</a:t>
            </a:r>
            <a:r>
              <a:rPr lang="en-US" dirty="0"/>
              <a:t> </a:t>
            </a:r>
            <a:r>
              <a:rPr lang="en-US" dirty="0" err="1"/>
              <a:t>molorum</a:t>
            </a:r>
            <a:r>
              <a:rPr lang="en-US" dirty="0"/>
              <a:t> lant </a:t>
            </a:r>
            <a:r>
              <a:rPr lang="en-US" dirty="0" err="1"/>
              <a:t>vendel</a:t>
            </a:r>
            <a:r>
              <a:rPr lang="en-US" dirty="0"/>
              <a:t> </a:t>
            </a:r>
            <a:r>
              <a:rPr lang="en-US" dirty="0" err="1"/>
              <a:t>eum</a:t>
            </a:r>
            <a:r>
              <a:rPr lang="en-US" dirty="0"/>
              <a:t> </a:t>
            </a:r>
            <a:r>
              <a:rPr lang="en-US" dirty="0" err="1"/>
              <a:t>debis</a:t>
            </a:r>
            <a:r>
              <a:rPr lang="en-US" dirty="0"/>
              <a:t> </a:t>
            </a:r>
            <a:r>
              <a:rPr lang="en-US" dirty="0" err="1"/>
              <a:t>aut</a:t>
            </a:r>
            <a:r>
              <a:rPr lang="en-US" dirty="0"/>
              <a:t> </a:t>
            </a:r>
            <a:r>
              <a:rPr lang="en-US" dirty="0" err="1"/>
              <a:t>omnim</a:t>
            </a:r>
            <a:r>
              <a:rPr lang="en-US" dirty="0"/>
              <a:t> re </a:t>
            </a:r>
            <a:r>
              <a:rPr lang="en-US" dirty="0" err="1"/>
              <a:t>molorio</a:t>
            </a:r>
            <a:r>
              <a:rPr lang="en-US" dirty="0"/>
              <a:t> </a:t>
            </a:r>
            <a:r>
              <a:rPr lang="en-US" dirty="0" err="1"/>
              <a:t>nempera</a:t>
            </a:r>
            <a:r>
              <a:rPr lang="en-US" dirty="0"/>
              <a:t> </a:t>
            </a:r>
            <a:r>
              <a:rPr lang="en-US" dirty="0" err="1"/>
              <a:t>dest</a:t>
            </a:r>
            <a:r>
              <a:rPr lang="en-US" dirty="0"/>
              <a:t>, </a:t>
            </a:r>
            <a:r>
              <a:rPr lang="en-US" dirty="0" err="1"/>
              <a:t>corepeliat</a:t>
            </a:r>
            <a:r>
              <a:rPr lang="en-US" dirty="0"/>
              <a:t> mil in prem que </a:t>
            </a:r>
            <a:r>
              <a:rPr lang="en-US" dirty="0" err="1"/>
              <a:t>dunduciam</a:t>
            </a:r>
            <a:r>
              <a:rPr lang="en-US" dirty="0"/>
              <a:t>, </a:t>
            </a:r>
            <a:r>
              <a:rPr lang="en-US" dirty="0" err="1"/>
              <a:t>optatium</a:t>
            </a:r>
            <a:r>
              <a:rPr lang="en-US" dirty="0"/>
              <a:t> </a:t>
            </a:r>
            <a:r>
              <a:rPr lang="en-US" dirty="0" err="1"/>
              <a:t>sint</a:t>
            </a:r>
            <a:r>
              <a:rPr lang="en-US" dirty="0"/>
              <a:t> es </a:t>
            </a:r>
            <a:r>
              <a:rPr lang="en-US" dirty="0" err="1"/>
              <a:t>dolo</a:t>
            </a:r>
            <a:r>
              <a:rPr lang="en-US" dirty="0"/>
              <a:t> </a:t>
            </a:r>
            <a:r>
              <a:rPr lang="en-US" dirty="0" err="1"/>
              <a:t>voluptatem</a:t>
            </a:r>
            <a:r>
              <a:rPr lang="en-US" dirty="0"/>
              <a:t>. </a:t>
            </a:r>
            <a:r>
              <a:rPr lang="en-US" dirty="0" err="1"/>
              <a:t>Porepro</a:t>
            </a:r>
            <a:r>
              <a:rPr lang="en-US" dirty="0"/>
              <a:t> </a:t>
            </a:r>
            <a:r>
              <a:rPr lang="en-US" dirty="0" err="1"/>
              <a:t>dendeni</a:t>
            </a:r>
            <a:r>
              <a:rPr lang="en-US" dirty="0"/>
              <a:t> </a:t>
            </a:r>
            <a:r>
              <a:rPr lang="en-US" dirty="0" err="1"/>
              <a:t>molora</a:t>
            </a:r>
            <a:r>
              <a:rPr lang="en-US" dirty="0"/>
              <a:t> </a:t>
            </a:r>
            <a:r>
              <a:rPr lang="en-US" dirty="0" err="1"/>
              <a:t>nonem</a:t>
            </a:r>
            <a:r>
              <a:rPr lang="en-US" dirty="0"/>
              <a:t> rem </a:t>
            </a:r>
            <a:r>
              <a:rPr lang="en-US" dirty="0" err="1"/>
              <a:t>elendiorae</a:t>
            </a:r>
            <a:r>
              <a:rPr lang="en-US" dirty="0"/>
              <a:t> solo </a:t>
            </a:r>
            <a:r>
              <a:rPr lang="en-US" dirty="0" err="1"/>
              <a:t>dolupic</a:t>
            </a:r>
            <a:r>
              <a:rPr lang="en-US" dirty="0"/>
              <a:t> </a:t>
            </a:r>
            <a:r>
              <a:rPr lang="en-US" dirty="0" err="1"/>
              <a:t>ieniendestis</a:t>
            </a:r>
            <a:r>
              <a:rPr lang="en-US" dirty="0"/>
              <a:t> </a:t>
            </a:r>
            <a:r>
              <a:rPr lang="en-US" dirty="0" err="1"/>
              <a:t>esedi</a:t>
            </a:r>
            <a:r>
              <a:rPr lang="en-US" dirty="0"/>
              <a:t> </a:t>
            </a:r>
            <a:r>
              <a:rPr lang="en-US" dirty="0" err="1"/>
              <a:t>dolutem</a:t>
            </a:r>
            <a:r>
              <a:rPr lang="en-US" dirty="0"/>
              <a:t> lit </a:t>
            </a:r>
            <a:r>
              <a:rPr lang="en-US" dirty="0" err="1"/>
              <a:t>etus</a:t>
            </a:r>
            <a:r>
              <a:rPr lang="en-US" dirty="0"/>
              <a:t> </a:t>
            </a:r>
            <a:r>
              <a:rPr lang="en-US" dirty="0" err="1"/>
              <a:t>dolloriantia</a:t>
            </a:r>
            <a:r>
              <a:rPr lang="en-US" dirty="0"/>
              <a:t> </a:t>
            </a:r>
            <a:r>
              <a:rPr lang="en-US" dirty="0" err="1"/>
              <a:t>volecaectur</a:t>
            </a:r>
            <a:r>
              <a:rPr lang="en-US" dirty="0"/>
              <a:t>? Qui con re, </a:t>
            </a:r>
            <a:r>
              <a:rPr lang="en-US" dirty="0" err="1"/>
              <a:t>sequi</a:t>
            </a:r>
            <a:r>
              <a:rPr lang="en-US" dirty="0"/>
              <a:t> que </a:t>
            </a:r>
            <a:r>
              <a:rPr lang="en-US" dirty="0" err="1"/>
              <a:t>resed</a:t>
            </a:r>
            <a:r>
              <a:rPr lang="en-US" dirty="0"/>
              <a:t> </a:t>
            </a:r>
            <a:r>
              <a:rPr lang="en-US" dirty="0" err="1"/>
              <a:t>quiandem</a:t>
            </a:r>
            <a:r>
              <a:rPr lang="en-US" dirty="0"/>
              <a:t> </a:t>
            </a:r>
            <a:r>
              <a:rPr lang="en-US" dirty="0" err="1"/>
              <a:t>ea</a:t>
            </a:r>
            <a:r>
              <a:rPr lang="en-US" dirty="0"/>
              <a:t> </a:t>
            </a:r>
            <a:r>
              <a:rPr lang="en-US" dirty="0" err="1"/>
              <a:t>quas</a:t>
            </a:r>
            <a:r>
              <a:rPr lang="en-US" dirty="0"/>
              <a:t> </a:t>
            </a:r>
            <a:r>
              <a:rPr lang="en-US" dirty="0" err="1"/>
              <a:t>elit</a:t>
            </a:r>
            <a:r>
              <a:rPr lang="en-US" dirty="0"/>
              <a:t> </a:t>
            </a:r>
            <a:r>
              <a:rPr lang="en-US" dirty="0" err="1"/>
              <a:t>evere</a:t>
            </a:r>
            <a:r>
              <a:rPr lang="en-US" dirty="0"/>
              <a:t>, </a:t>
            </a:r>
            <a:r>
              <a:rPr lang="en-US" dirty="0" err="1"/>
              <a:t>commoluptis</a:t>
            </a:r>
            <a:r>
              <a:rPr lang="en-US" dirty="0"/>
              <a:t> </a:t>
            </a:r>
            <a:r>
              <a:rPr lang="en-US" dirty="0" err="1"/>
              <a:t>nihilis</a:t>
            </a:r>
            <a:r>
              <a:rPr lang="en-US" dirty="0"/>
              <a:t> debit </a:t>
            </a:r>
            <a:r>
              <a:rPr lang="en-US" dirty="0" err="1"/>
              <a:t>rerorro</a:t>
            </a:r>
            <a:r>
              <a:rPr lang="en-US" dirty="0"/>
              <a:t> </a:t>
            </a:r>
            <a:r>
              <a:rPr lang="en-US" dirty="0" err="1"/>
              <a:t>odis</a:t>
            </a:r>
            <a:r>
              <a:rPr lang="en-US" dirty="0"/>
              <a:t> </a:t>
            </a:r>
            <a:r>
              <a:rPr lang="en-US" dirty="0" err="1"/>
              <a:t>eos</a:t>
            </a:r>
            <a:r>
              <a:rPr lang="en-US" dirty="0"/>
              <a:t> </a:t>
            </a:r>
            <a:r>
              <a:rPr lang="en-US" dirty="0" err="1"/>
              <a:t>eum</a:t>
            </a:r>
            <a:r>
              <a:rPr lang="en-US" dirty="0"/>
              <a:t> sum </a:t>
            </a:r>
            <a:r>
              <a:rPr lang="en-US" dirty="0" err="1"/>
              <a:t>dit</a:t>
            </a:r>
            <a:r>
              <a:rPr lang="en-US" dirty="0"/>
              <a:t> lam </a:t>
            </a:r>
            <a:r>
              <a:rPr lang="en-US" dirty="0" err="1"/>
              <a:t>exero</a:t>
            </a:r>
            <a:r>
              <a:rPr lang="en-US" dirty="0"/>
              <a:t> </a:t>
            </a:r>
            <a:r>
              <a:rPr lang="en-US" dirty="0" err="1"/>
              <a:t>officaerem</a:t>
            </a:r>
            <a:r>
              <a:rPr lang="en-US" dirty="0"/>
              <a:t> </a:t>
            </a:r>
            <a:r>
              <a:rPr lang="en-US" dirty="0" err="1"/>
              <a:t>remporum</a:t>
            </a:r>
            <a:r>
              <a:rPr lang="en-US" dirty="0"/>
              <a:t> </a:t>
            </a:r>
            <a:r>
              <a:rPr lang="en-US" dirty="0" err="1"/>
              <a:t>nonsequid</a:t>
            </a:r>
            <a:r>
              <a:rPr lang="en-US" dirty="0"/>
              <a:t> </a:t>
            </a:r>
            <a:r>
              <a:rPr lang="en-US" dirty="0" err="1"/>
              <a:t>minietur</a:t>
            </a:r>
            <a:r>
              <a:rPr lang="en-US" dirty="0"/>
              <a:t> sunt la </a:t>
            </a:r>
            <a:r>
              <a:rPr lang="en-US" dirty="0" err="1"/>
              <a:t>nienis</a:t>
            </a:r>
            <a:r>
              <a:rPr lang="en-US" dirty="0"/>
              <a:t> </a:t>
            </a:r>
            <a:r>
              <a:rPr lang="en-US" dirty="0" err="1"/>
              <a:t>doluptatint</a:t>
            </a:r>
            <a:r>
              <a:rPr lang="en-US" dirty="0"/>
              <a:t>.</a:t>
            </a:r>
          </a:p>
          <a:p>
            <a:pPr marL="0" indent="0">
              <a:buNone/>
            </a:pPr>
            <a:r>
              <a:rPr lang="en-US" dirty="0"/>
              <a:t>Nis </a:t>
            </a:r>
            <a:r>
              <a:rPr lang="en-US" dirty="0" err="1"/>
              <a:t>quaector</a:t>
            </a:r>
            <a:r>
              <a:rPr lang="en-US" dirty="0"/>
              <a:t> </a:t>
            </a:r>
            <a:r>
              <a:rPr lang="en-US" dirty="0" err="1"/>
              <a:t>aditiunto</a:t>
            </a:r>
            <a:r>
              <a:rPr lang="en-US" dirty="0"/>
              <a:t> </a:t>
            </a:r>
            <a:r>
              <a:rPr lang="en-US" dirty="0" err="1"/>
              <a:t>delique</a:t>
            </a:r>
            <a:r>
              <a:rPr lang="en-US" dirty="0"/>
              <a:t> sit </a:t>
            </a:r>
            <a:r>
              <a:rPr lang="en-US" dirty="0" err="1"/>
              <a:t>autenem</a:t>
            </a:r>
            <a:r>
              <a:rPr lang="en-US" dirty="0"/>
              <a:t> que </a:t>
            </a:r>
            <a:r>
              <a:rPr lang="en-US" dirty="0" err="1"/>
              <a:t>dolorib</a:t>
            </a:r>
            <a:r>
              <a:rPr lang="en-US" dirty="0"/>
              <a:t> </a:t>
            </a:r>
            <a:r>
              <a:rPr lang="en-US" dirty="0" err="1"/>
              <a:t>usciaec</a:t>
            </a:r>
            <a:r>
              <a:rPr lang="en-US" dirty="0"/>
              <a:t> </a:t>
            </a:r>
            <a:r>
              <a:rPr lang="en-US" dirty="0" err="1"/>
              <a:t>usaeriaspel</a:t>
            </a:r>
            <a:r>
              <a:rPr lang="en-US" dirty="0"/>
              <a:t> ipsum </a:t>
            </a:r>
            <a:r>
              <a:rPr lang="en-US" dirty="0" err="1"/>
              <a:t>auda</a:t>
            </a:r>
            <a:r>
              <a:rPr lang="en-US" dirty="0"/>
              <a:t> </a:t>
            </a:r>
            <a:r>
              <a:rPr lang="en-US" dirty="0" err="1"/>
              <a:t>volupturit</a:t>
            </a:r>
            <a:r>
              <a:rPr lang="en-US" dirty="0"/>
              <a:t> </a:t>
            </a:r>
            <a:r>
              <a:rPr lang="en-US" dirty="0" err="1"/>
              <a:t>laceraecerum</a:t>
            </a:r>
            <a:r>
              <a:rPr lang="en-US" dirty="0"/>
              <a:t> </a:t>
            </a:r>
            <a:r>
              <a:rPr lang="en-US" dirty="0" err="1"/>
              <a:t>faceseq</a:t>
            </a:r>
            <a:r>
              <a:rPr lang="en-US" dirty="0"/>
              <a:t> </a:t>
            </a:r>
            <a:r>
              <a:rPr lang="en-US" dirty="0" err="1"/>
              <a:t>uametum</a:t>
            </a:r>
            <a:r>
              <a:rPr lang="en-US" dirty="0"/>
              <a:t> </a:t>
            </a:r>
            <a:r>
              <a:rPr lang="en-US" dirty="0" err="1"/>
              <a:t>volor</a:t>
            </a:r>
            <a:r>
              <a:rPr lang="en-US" dirty="0"/>
              <a:t> </a:t>
            </a:r>
            <a:r>
              <a:rPr lang="en-US" dirty="0" err="1"/>
              <a:t>mos</a:t>
            </a:r>
            <a:r>
              <a:rPr lang="en-US" dirty="0"/>
              <a:t> dent </a:t>
            </a:r>
            <a:r>
              <a:rPr lang="en-US" dirty="0" err="1"/>
              <a:t>repe</a:t>
            </a:r>
            <a:r>
              <a:rPr lang="en-US" dirty="0"/>
              <a:t> re ventis a et qui </a:t>
            </a:r>
            <a:r>
              <a:rPr lang="en-US" dirty="0" err="1"/>
              <a:t>berum</a:t>
            </a:r>
            <a:r>
              <a:rPr lang="en-US" dirty="0"/>
              <a:t> </a:t>
            </a:r>
            <a:r>
              <a:rPr lang="en-US" dirty="0" err="1"/>
              <a:t>harum</a:t>
            </a:r>
            <a:r>
              <a:rPr lang="en-US" dirty="0"/>
              <a:t> </a:t>
            </a:r>
            <a:r>
              <a:rPr lang="en-US" dirty="0" err="1"/>
              <a:t>harum</a:t>
            </a:r>
            <a:r>
              <a:rPr lang="en-US" dirty="0"/>
              <a:t> </a:t>
            </a:r>
            <a:r>
              <a:rPr lang="en-US" dirty="0" err="1"/>
              <a:t>fuga</a:t>
            </a:r>
            <a:r>
              <a:rPr lang="en-US" dirty="0"/>
              <a:t>. Num </a:t>
            </a:r>
            <a:r>
              <a:rPr lang="en-US" dirty="0" err="1"/>
              <a:t>eturia</a:t>
            </a:r>
            <a:r>
              <a:rPr lang="en-US" dirty="0"/>
              <a:t> </a:t>
            </a:r>
            <a:r>
              <a:rPr lang="en-US" dirty="0" err="1"/>
              <a:t>venem</a:t>
            </a:r>
            <a:r>
              <a:rPr lang="en-US" dirty="0"/>
              <a:t> </a:t>
            </a:r>
            <a:r>
              <a:rPr lang="en-US" dirty="0" err="1"/>
              <a:t>fugiaer</a:t>
            </a:r>
            <a:r>
              <a:rPr lang="en-US" dirty="0"/>
              <a:t> </a:t>
            </a:r>
            <a:r>
              <a:rPr lang="en-US" dirty="0" err="1"/>
              <a:t>eiciis</a:t>
            </a:r>
            <a:r>
              <a:rPr lang="en-US" dirty="0"/>
              <a:t> dem et id </a:t>
            </a:r>
            <a:r>
              <a:rPr lang="en-US" dirty="0" err="1"/>
              <a:t>ut</a:t>
            </a:r>
            <a:r>
              <a:rPr lang="en-US" dirty="0"/>
              <a:t> </a:t>
            </a:r>
            <a:r>
              <a:rPr lang="en-US" dirty="0" err="1"/>
              <a:t>esserio</a:t>
            </a:r>
            <a:r>
              <a:rPr lang="en-US" dirty="0"/>
              <a:t>. Nam </a:t>
            </a:r>
            <a:r>
              <a:rPr lang="en-US" dirty="0" err="1"/>
              <a:t>ut</a:t>
            </a:r>
            <a:r>
              <a:rPr lang="en-US" dirty="0"/>
              <a:t> </a:t>
            </a:r>
            <a:r>
              <a:rPr lang="en-US" dirty="0" err="1"/>
              <a:t>atus</a:t>
            </a:r>
            <a:r>
              <a:rPr lang="en-US" dirty="0"/>
              <a:t>.</a:t>
            </a:r>
          </a:p>
          <a:p>
            <a:pPr marL="0" indent="0">
              <a:buNone/>
            </a:pPr>
            <a:r>
              <a:rPr lang="en-US" dirty="0" err="1"/>
              <a:t>Ehendig</a:t>
            </a:r>
            <a:r>
              <a:rPr lang="en-US" dirty="0"/>
              <a:t> </a:t>
            </a:r>
            <a:r>
              <a:rPr lang="en-US" dirty="0" err="1"/>
              <a:t>natqui</a:t>
            </a:r>
            <a:r>
              <a:rPr lang="en-US" dirty="0"/>
              <a:t> </a:t>
            </a:r>
            <a:r>
              <a:rPr lang="en-US" dirty="0" err="1"/>
              <a:t>coribus</a:t>
            </a:r>
            <a:r>
              <a:rPr lang="en-US" dirty="0"/>
              <a:t> </a:t>
            </a:r>
            <a:r>
              <a:rPr lang="en-US" dirty="0" err="1"/>
              <a:t>exped</a:t>
            </a:r>
            <a:r>
              <a:rPr lang="en-US" dirty="0"/>
              <a:t> que </a:t>
            </a:r>
            <a:r>
              <a:rPr lang="en-US" dirty="0" err="1"/>
              <a:t>aut</a:t>
            </a:r>
            <a:r>
              <a:rPr lang="en-US" dirty="0"/>
              <a:t> </a:t>
            </a:r>
            <a:r>
              <a:rPr lang="en-US" dirty="0" err="1"/>
              <a:t>exeri</a:t>
            </a:r>
            <a:r>
              <a:rPr lang="en-US" dirty="0"/>
              <a:t> </a:t>
            </a:r>
            <a:r>
              <a:rPr lang="en-US" dirty="0" err="1"/>
              <a:t>apelenda</a:t>
            </a:r>
            <a:r>
              <a:rPr lang="en-US" dirty="0"/>
              <a:t> </a:t>
            </a:r>
            <a:r>
              <a:rPr lang="en-US" dirty="0" err="1"/>
              <a:t>ipicientur</a:t>
            </a:r>
            <a:r>
              <a:rPr lang="en-US" dirty="0"/>
              <a:t> </a:t>
            </a:r>
            <a:r>
              <a:rPr lang="en-US" dirty="0" err="1"/>
              <a:t>aperatiis</a:t>
            </a:r>
            <a:r>
              <a:rPr lang="en-US" dirty="0"/>
              <a:t> </a:t>
            </a:r>
            <a:r>
              <a:rPr lang="en-US" dirty="0" err="1"/>
              <a:t>ipsam</a:t>
            </a:r>
            <a:r>
              <a:rPr lang="en-US" dirty="0"/>
              <a:t> </a:t>
            </a:r>
            <a:r>
              <a:rPr lang="en-US" dirty="0" err="1"/>
              <a:t>autempos</a:t>
            </a:r>
            <a:r>
              <a:rPr lang="en-US" dirty="0"/>
              <a:t> </a:t>
            </a:r>
            <a:r>
              <a:rPr lang="en-US" dirty="0" err="1"/>
              <a:t>eumqui</a:t>
            </a:r>
            <a:r>
              <a:rPr lang="en-US" dirty="0"/>
              <a:t> </a:t>
            </a:r>
            <a:r>
              <a:rPr lang="en-US" dirty="0" err="1"/>
              <a:t>omnimpos</a:t>
            </a:r>
            <a:r>
              <a:rPr lang="en-US" dirty="0"/>
              <a:t> et </a:t>
            </a:r>
            <a:r>
              <a:rPr lang="en-US" dirty="0" err="1"/>
              <a:t>odipsuntist</a:t>
            </a:r>
            <a:r>
              <a:rPr lang="en-US" dirty="0"/>
              <a:t> </a:t>
            </a:r>
            <a:r>
              <a:rPr lang="en-US" dirty="0" err="1"/>
              <a:t>latisitiam</a:t>
            </a:r>
            <a:r>
              <a:rPr lang="en-US" dirty="0"/>
              <a:t> des </a:t>
            </a:r>
            <a:r>
              <a:rPr lang="en-US" dirty="0" err="1"/>
              <a:t>corehen</a:t>
            </a:r>
            <a:r>
              <a:rPr lang="en-US" dirty="0"/>
              <a:t> </a:t>
            </a:r>
            <a:r>
              <a:rPr lang="en-US" dirty="0" err="1"/>
              <a:t>dandelendunt</a:t>
            </a:r>
            <a:r>
              <a:rPr lang="en-US" dirty="0"/>
              <a:t> </a:t>
            </a:r>
            <a:r>
              <a:rPr lang="en-US" dirty="0" err="1"/>
              <a:t>pratus</a:t>
            </a:r>
            <a:r>
              <a:rPr lang="en-US" dirty="0"/>
              <a:t> </a:t>
            </a:r>
            <a:r>
              <a:rPr lang="en-US" dirty="0" err="1"/>
              <a:t>est</a:t>
            </a:r>
            <a:r>
              <a:rPr lang="en-US" dirty="0"/>
              <a:t>, </a:t>
            </a:r>
            <a:r>
              <a:rPr lang="en-US" dirty="0" err="1"/>
              <a:t>coreptatem</a:t>
            </a:r>
            <a:r>
              <a:rPr lang="en-US" dirty="0"/>
              <a:t> nonet, </a:t>
            </a:r>
            <a:r>
              <a:rPr lang="en-US" dirty="0" err="1"/>
              <a:t>omnistio</a:t>
            </a:r>
            <a:r>
              <a:rPr lang="en-US" dirty="0"/>
              <a:t> </a:t>
            </a:r>
            <a:r>
              <a:rPr lang="en-US" dirty="0" err="1"/>
              <a:t>bea</a:t>
            </a:r>
            <a:r>
              <a:rPr lang="en-US" dirty="0"/>
              <a:t> </a:t>
            </a:r>
            <a:r>
              <a:rPr lang="en-US" dirty="0" err="1"/>
              <a:t>idella</a:t>
            </a:r>
            <a:r>
              <a:rPr lang="en-US" dirty="0"/>
              <a:t> </a:t>
            </a:r>
            <a:r>
              <a:rPr lang="en-US" dirty="0" err="1"/>
              <a:t>conse</a:t>
            </a:r>
            <a:r>
              <a:rPr lang="en-US" dirty="0"/>
              <a:t> </a:t>
            </a:r>
            <a:r>
              <a:rPr lang="en-US" dirty="0" err="1"/>
              <a:t>nonserum</a:t>
            </a:r>
            <a:r>
              <a:rPr lang="en-US" dirty="0"/>
              <a:t> que </a:t>
            </a:r>
            <a:r>
              <a:rPr lang="en-US" dirty="0" err="1"/>
              <a:t>lacident</a:t>
            </a:r>
            <a:r>
              <a:rPr lang="en-US" dirty="0"/>
              <a:t> </a:t>
            </a:r>
            <a:r>
              <a:rPr lang="en-US" dirty="0" err="1"/>
              <a:t>quame</a:t>
            </a:r>
            <a:r>
              <a:rPr lang="en-US" dirty="0"/>
              <a:t> </a:t>
            </a:r>
            <a:r>
              <a:rPr lang="en-US" dirty="0" err="1"/>
              <a:t>dolorum</a:t>
            </a:r>
            <a:r>
              <a:rPr lang="en-US" dirty="0"/>
              <a:t> </a:t>
            </a:r>
            <a:r>
              <a:rPr lang="en-US" dirty="0" err="1"/>
              <a:t>eictus</a:t>
            </a:r>
            <a:r>
              <a:rPr lang="en-US" dirty="0"/>
              <a:t> </a:t>
            </a:r>
            <a:r>
              <a:rPr lang="en-US" dirty="0" err="1"/>
              <a:t>dentis</a:t>
            </a:r>
            <a:r>
              <a:rPr lang="en-US" dirty="0"/>
              <a:t> </a:t>
            </a:r>
            <a:r>
              <a:rPr lang="en-US" dirty="0" err="1"/>
              <a:t>ditatem</a:t>
            </a:r>
            <a:r>
              <a:rPr lang="en-US" dirty="0"/>
              <a:t>. Ut </a:t>
            </a:r>
            <a:r>
              <a:rPr lang="en-US" dirty="0" err="1"/>
              <a:t>doloribust</a:t>
            </a:r>
            <a:r>
              <a:rPr lang="en-US" dirty="0"/>
              <a:t> </a:t>
            </a:r>
            <a:r>
              <a:rPr lang="en-US" dirty="0" err="1"/>
              <a:t>exero</a:t>
            </a:r>
            <a:r>
              <a:rPr lang="en-US" dirty="0"/>
              <a:t> </a:t>
            </a:r>
            <a:r>
              <a:rPr lang="en-US" dirty="0" err="1"/>
              <a:t>omnimporis</a:t>
            </a:r>
            <a:r>
              <a:rPr lang="en-US" dirty="0"/>
              <a:t> </a:t>
            </a:r>
            <a:r>
              <a:rPr lang="en-US" dirty="0" err="1"/>
              <a:t>quam</a:t>
            </a:r>
            <a:r>
              <a:rPr lang="en-US" dirty="0"/>
              <a:t>, </a:t>
            </a:r>
            <a:r>
              <a:rPr lang="en-US" dirty="0" err="1"/>
              <a:t>volorem</a:t>
            </a:r>
            <a:r>
              <a:rPr lang="en-US" dirty="0"/>
              <a:t> quo </a:t>
            </a:r>
            <a:r>
              <a:rPr lang="en-US" dirty="0" err="1"/>
              <a:t>dolupta</a:t>
            </a:r>
            <a:r>
              <a:rPr lang="en-US" dirty="0"/>
              <a:t> </a:t>
            </a:r>
            <a:r>
              <a:rPr lang="en-US" dirty="0" err="1"/>
              <a:t>temolor</a:t>
            </a:r>
            <a:r>
              <a:rPr lang="en-US" dirty="0"/>
              <a:t> </a:t>
            </a:r>
            <a:r>
              <a:rPr lang="en-US" dirty="0" err="1"/>
              <a:t>erfererion</a:t>
            </a:r>
            <a:r>
              <a:rPr lang="en-US" dirty="0"/>
              <a:t> </a:t>
            </a:r>
            <a:r>
              <a:rPr lang="en-US" dirty="0" err="1"/>
              <a:t>rehenis</a:t>
            </a:r>
            <a:r>
              <a:rPr lang="en-US" dirty="0"/>
              <a:t> </a:t>
            </a:r>
            <a:r>
              <a:rPr lang="en-US" dirty="0" err="1"/>
              <a:t>magnam</a:t>
            </a:r>
            <a:r>
              <a:rPr lang="en-US" dirty="0"/>
              <a:t>, imus </a:t>
            </a:r>
            <a:r>
              <a:rPr lang="en-US" dirty="0" err="1"/>
              <a:t>dolores</a:t>
            </a:r>
            <a:r>
              <a:rPr lang="en-US" dirty="0"/>
              <a:t> am </a:t>
            </a:r>
            <a:r>
              <a:rPr lang="en-US" dirty="0" err="1"/>
              <a:t>doluptatis</a:t>
            </a:r>
            <a:r>
              <a:rPr lang="en-US" dirty="0"/>
              <a:t> </a:t>
            </a:r>
            <a:r>
              <a:rPr lang="en-US" dirty="0" err="1"/>
              <a:t>quibus</a:t>
            </a:r>
            <a:r>
              <a:rPr lang="en-US" dirty="0"/>
              <a:t> </a:t>
            </a:r>
            <a:r>
              <a:rPr lang="en-US" dirty="0" err="1"/>
              <a:t>apit</a:t>
            </a:r>
            <a:r>
              <a:rPr lang="en-US" dirty="0"/>
              <a:t>, </a:t>
            </a:r>
            <a:r>
              <a:rPr lang="en-US" dirty="0" err="1"/>
              <a:t>nimus</a:t>
            </a:r>
            <a:r>
              <a:rPr lang="en-US" dirty="0"/>
              <a:t> </a:t>
            </a:r>
            <a:r>
              <a:rPr lang="en-US" dirty="0" err="1"/>
              <a:t>aboribusamus</a:t>
            </a:r>
            <a:r>
              <a:rPr lang="en-US" dirty="0"/>
              <a:t> </a:t>
            </a:r>
            <a:r>
              <a:rPr lang="en-US" dirty="0" err="1"/>
              <a:t>eum</a:t>
            </a:r>
            <a:r>
              <a:rPr lang="en-US" dirty="0"/>
              <a:t>, </a:t>
            </a:r>
            <a:r>
              <a:rPr lang="en-US" dirty="0" err="1"/>
              <a:t>nonsed</a:t>
            </a:r>
            <a:r>
              <a:rPr lang="en-US" dirty="0"/>
              <a:t> </a:t>
            </a:r>
            <a:r>
              <a:rPr lang="en-US" dirty="0" err="1"/>
              <a:t>ut</a:t>
            </a:r>
            <a:r>
              <a:rPr lang="en-US" dirty="0"/>
              <a:t> </a:t>
            </a:r>
            <a:r>
              <a:rPr lang="en-US" dirty="0" err="1"/>
              <a:t>hil</a:t>
            </a:r>
            <a:r>
              <a:rPr lang="en-US" dirty="0"/>
              <a:t> </a:t>
            </a:r>
            <a:r>
              <a:rPr lang="en-US" dirty="0" err="1"/>
              <a:t>moluptatiur</a:t>
            </a:r>
            <a:r>
              <a:rPr lang="en-US" dirty="0"/>
              <a:t>? </a:t>
            </a:r>
            <a:r>
              <a:rPr lang="en-US" dirty="0" err="1"/>
              <a:t>Torrupt</a:t>
            </a:r>
            <a:r>
              <a:rPr lang="en-US" dirty="0"/>
              <a:t> </a:t>
            </a:r>
            <a:r>
              <a:rPr lang="en-US" dirty="0" err="1"/>
              <a:t>ametum</a:t>
            </a:r>
            <a:r>
              <a:rPr lang="en-US" dirty="0"/>
              <a:t> </a:t>
            </a:r>
            <a:r>
              <a:rPr lang="en-US" dirty="0" err="1"/>
              <a:t>ullesti</a:t>
            </a:r>
            <a:r>
              <a:rPr lang="en-US" dirty="0"/>
              <a:t> </a:t>
            </a:r>
            <a:r>
              <a:rPr lang="en-US" dirty="0" err="1"/>
              <a:t>oremporempor</a:t>
            </a:r>
            <a:r>
              <a:rPr lang="en-US" dirty="0"/>
              <a:t> </a:t>
            </a:r>
            <a:r>
              <a:rPr lang="en-US" dirty="0" err="1"/>
              <a:t>aut</a:t>
            </a:r>
            <a:r>
              <a:rPr lang="en-US" dirty="0"/>
              <a:t> </a:t>
            </a:r>
            <a:r>
              <a:rPr lang="en-US" dirty="0" err="1"/>
              <a:t>ut</a:t>
            </a:r>
            <a:r>
              <a:rPr lang="en-US" dirty="0"/>
              <a:t> </a:t>
            </a:r>
            <a:r>
              <a:rPr lang="en-US" dirty="0" err="1"/>
              <a:t>lantiur</a:t>
            </a:r>
            <a:r>
              <a:rPr lang="en-US" dirty="0"/>
              <a:t>?</a:t>
            </a:r>
            <a:endParaRPr lang="en-DK" dirty="0"/>
          </a:p>
          <a:p>
            <a:endParaRPr lang="en-DK" dirty="0"/>
          </a:p>
        </p:txBody>
      </p:sp>
      <p:pic>
        <p:nvPicPr>
          <p:cNvPr id="9" name="Content Placeholder 8" descr="A picture containing text, outdoor&#10;&#10;Description automatically generated">
            <a:extLst>
              <a:ext uri="{FF2B5EF4-FFF2-40B4-BE49-F238E27FC236}">
                <a16:creationId xmlns:a16="http://schemas.microsoft.com/office/drawing/2014/main" id="{16F3A016-1A2B-2676-7586-9C4F0B704AA2}"/>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481763" y="2075076"/>
            <a:ext cx="4860925" cy="3646061"/>
          </a:xfrm>
        </p:spPr>
      </p:pic>
      <p:sp>
        <p:nvSpPr>
          <p:cNvPr id="10" name="Content Placeholder 5">
            <a:extLst>
              <a:ext uri="{FF2B5EF4-FFF2-40B4-BE49-F238E27FC236}">
                <a16:creationId xmlns:a16="http://schemas.microsoft.com/office/drawing/2014/main" id="{75899B49-F696-BB77-3BE5-DE4D5140E10B}"/>
              </a:ext>
            </a:extLst>
          </p:cNvPr>
          <p:cNvSpPr txBox="1">
            <a:spLocks/>
          </p:cNvSpPr>
          <p:nvPr/>
        </p:nvSpPr>
        <p:spPr>
          <a:xfrm>
            <a:off x="6258427" y="5213146"/>
            <a:ext cx="2045141" cy="769338"/>
          </a:xfrm>
          <a:prstGeom prst="rect">
            <a:avLst/>
          </a:prstGeom>
          <a:solidFill>
            <a:schemeClr val="accent1">
              <a:lumMod val="60000"/>
              <a:lumOff val="40000"/>
            </a:schemeClr>
          </a:solidFill>
        </p:spPr>
        <p:txBody>
          <a:bodyPr vert="horz" lIns="91440" tIns="45720" rIns="91440" bIns="45720" rtlCol="0">
            <a:normAutofit/>
          </a:bodyPr>
          <a:lstStyle>
            <a:lvl1pPr marL="180975" indent="-180975"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80975" indent="-1809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80975" indent="-180975"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80975" indent="-180975"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180975" indent="-180975"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4" indent="0">
              <a:buNone/>
            </a:pPr>
            <a:r>
              <a:rPr lang="en-US" dirty="0"/>
              <a:t>Nis </a:t>
            </a:r>
            <a:r>
              <a:rPr lang="en-US" dirty="0" err="1"/>
              <a:t>quaector</a:t>
            </a:r>
            <a:r>
              <a:rPr lang="en-US" dirty="0"/>
              <a:t> </a:t>
            </a:r>
            <a:r>
              <a:rPr lang="en-US" dirty="0" err="1"/>
              <a:t>aditiunto</a:t>
            </a:r>
            <a:r>
              <a:rPr lang="en-US" dirty="0"/>
              <a:t> </a:t>
            </a:r>
            <a:r>
              <a:rPr lang="en-US" dirty="0" err="1"/>
              <a:t>delique</a:t>
            </a:r>
            <a:r>
              <a:rPr lang="en-US" dirty="0"/>
              <a:t> sit </a:t>
            </a:r>
            <a:r>
              <a:rPr lang="en-US" dirty="0" err="1"/>
              <a:t>autenem</a:t>
            </a:r>
            <a:r>
              <a:rPr lang="en-US" dirty="0"/>
              <a:t> que </a:t>
            </a:r>
            <a:r>
              <a:rPr lang="en-US" dirty="0" err="1"/>
              <a:t>dolorib</a:t>
            </a:r>
            <a:r>
              <a:rPr lang="en-US" dirty="0"/>
              <a:t> </a:t>
            </a:r>
            <a:r>
              <a:rPr lang="en-US" dirty="0" err="1"/>
              <a:t>usciaec</a:t>
            </a:r>
            <a:r>
              <a:rPr lang="en-US" dirty="0"/>
              <a:t> </a:t>
            </a:r>
            <a:r>
              <a:rPr lang="en-US" dirty="0" err="1"/>
              <a:t>usaeriaspel</a:t>
            </a:r>
            <a:r>
              <a:rPr lang="en-US" dirty="0"/>
              <a:t> ipsum </a:t>
            </a:r>
            <a:r>
              <a:rPr lang="en-US" dirty="0" err="1"/>
              <a:t>auda</a:t>
            </a:r>
            <a:r>
              <a:rPr lang="en-US" dirty="0"/>
              <a:t> </a:t>
            </a:r>
            <a:r>
              <a:rPr lang="en-US" dirty="0" err="1"/>
              <a:t>volupturit</a:t>
            </a:r>
            <a:r>
              <a:rPr lang="en-US" dirty="0"/>
              <a:t> </a:t>
            </a:r>
            <a:r>
              <a:rPr lang="en-US" dirty="0" err="1"/>
              <a:t>laceraecerum</a:t>
            </a:r>
            <a:r>
              <a:rPr lang="en-US" dirty="0"/>
              <a:t> </a:t>
            </a:r>
            <a:r>
              <a:rPr lang="en-US" dirty="0" err="1"/>
              <a:t>faceseq</a:t>
            </a:r>
            <a:endParaRPr lang="en-DK" dirty="0"/>
          </a:p>
        </p:txBody>
      </p:sp>
      <p:sp>
        <p:nvSpPr>
          <p:cNvPr id="2" name="Rectangle 1">
            <a:extLst>
              <a:ext uri="{FF2B5EF4-FFF2-40B4-BE49-F238E27FC236}">
                <a16:creationId xmlns:a16="http://schemas.microsoft.com/office/drawing/2014/main" id="{AB034B6A-5E9F-44BA-3C6B-DFA8EA8BF262}"/>
              </a:ext>
            </a:extLst>
          </p:cNvPr>
          <p:cNvSpPr/>
          <p:nvPr/>
        </p:nvSpPr>
        <p:spPr>
          <a:xfrm flipV="1">
            <a:off x="1817565"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 name="Rectangle 2">
            <a:extLst>
              <a:ext uri="{FF2B5EF4-FFF2-40B4-BE49-F238E27FC236}">
                <a16:creationId xmlns:a16="http://schemas.microsoft.com/office/drawing/2014/main" id="{C6B62E7D-DEB1-3A68-4B04-BFC2889825EF}"/>
              </a:ext>
            </a:extLst>
          </p:cNvPr>
          <p:cNvSpPr/>
          <p:nvPr/>
        </p:nvSpPr>
        <p:spPr>
          <a:xfrm flipV="1">
            <a:off x="3779471"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4" name="Rectangle 3">
            <a:extLst>
              <a:ext uri="{FF2B5EF4-FFF2-40B4-BE49-F238E27FC236}">
                <a16:creationId xmlns:a16="http://schemas.microsoft.com/office/drawing/2014/main" id="{FA5648E7-5DB9-52D5-7E7D-3A62AF7B7D2F}"/>
              </a:ext>
            </a:extLst>
          </p:cNvPr>
          <p:cNvSpPr/>
          <p:nvPr/>
        </p:nvSpPr>
        <p:spPr>
          <a:xfrm flipV="1">
            <a:off x="4760424"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7" name="Rectangle 6">
            <a:extLst>
              <a:ext uri="{FF2B5EF4-FFF2-40B4-BE49-F238E27FC236}">
                <a16:creationId xmlns:a16="http://schemas.microsoft.com/office/drawing/2014/main" id="{022EA4A0-9855-F368-7D3E-C53F33233A05}"/>
              </a:ext>
            </a:extLst>
          </p:cNvPr>
          <p:cNvSpPr/>
          <p:nvPr/>
        </p:nvSpPr>
        <p:spPr>
          <a:xfrm flipV="1">
            <a:off x="5741377"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8" name="Rectangle 7">
            <a:extLst>
              <a:ext uri="{FF2B5EF4-FFF2-40B4-BE49-F238E27FC236}">
                <a16:creationId xmlns:a16="http://schemas.microsoft.com/office/drawing/2014/main" id="{BA3AC2AF-EB87-9D65-EC31-0B51896D2985}"/>
              </a:ext>
            </a:extLst>
          </p:cNvPr>
          <p:cNvSpPr/>
          <p:nvPr/>
        </p:nvSpPr>
        <p:spPr>
          <a:xfrm flipV="1">
            <a:off x="6722330"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2" name="Rectangle 11">
            <a:extLst>
              <a:ext uri="{FF2B5EF4-FFF2-40B4-BE49-F238E27FC236}">
                <a16:creationId xmlns:a16="http://schemas.microsoft.com/office/drawing/2014/main" id="{80C57570-78B5-EEB4-61F7-6ADEB2839BE5}"/>
              </a:ext>
            </a:extLst>
          </p:cNvPr>
          <p:cNvSpPr/>
          <p:nvPr/>
        </p:nvSpPr>
        <p:spPr>
          <a:xfrm flipV="1">
            <a:off x="2798518"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3" name="Rectangle 12">
            <a:extLst>
              <a:ext uri="{FF2B5EF4-FFF2-40B4-BE49-F238E27FC236}">
                <a16:creationId xmlns:a16="http://schemas.microsoft.com/office/drawing/2014/main" id="{C796ABB1-B772-9246-4037-1AD8A5B24DCF}"/>
              </a:ext>
            </a:extLst>
          </p:cNvPr>
          <p:cNvSpPr/>
          <p:nvPr/>
        </p:nvSpPr>
        <p:spPr>
          <a:xfrm flipV="1">
            <a:off x="836612"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4" name="Rectangle 13">
            <a:extLst>
              <a:ext uri="{FF2B5EF4-FFF2-40B4-BE49-F238E27FC236}">
                <a16:creationId xmlns:a16="http://schemas.microsoft.com/office/drawing/2014/main" id="{074E51B1-71C9-C91B-3E8A-2F95DE99445F}"/>
              </a:ext>
            </a:extLst>
          </p:cNvPr>
          <p:cNvSpPr/>
          <p:nvPr/>
        </p:nvSpPr>
        <p:spPr>
          <a:xfrm flipV="1">
            <a:off x="868423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5" name="Rectangle 14">
            <a:extLst>
              <a:ext uri="{FF2B5EF4-FFF2-40B4-BE49-F238E27FC236}">
                <a16:creationId xmlns:a16="http://schemas.microsoft.com/office/drawing/2014/main" id="{1A689FBC-7806-19F7-FE3B-AEA1A433D2C2}"/>
              </a:ext>
            </a:extLst>
          </p:cNvPr>
          <p:cNvSpPr/>
          <p:nvPr/>
        </p:nvSpPr>
        <p:spPr>
          <a:xfrm flipV="1">
            <a:off x="9665189"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6" name="Rectangle 15">
            <a:extLst>
              <a:ext uri="{FF2B5EF4-FFF2-40B4-BE49-F238E27FC236}">
                <a16:creationId xmlns:a16="http://schemas.microsoft.com/office/drawing/2014/main" id="{2692A918-D829-246D-56CB-D4AD59C79B69}"/>
              </a:ext>
            </a:extLst>
          </p:cNvPr>
          <p:cNvSpPr/>
          <p:nvPr/>
        </p:nvSpPr>
        <p:spPr>
          <a:xfrm flipV="1">
            <a:off x="1064614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7" name="Rectangle 16">
            <a:extLst>
              <a:ext uri="{FF2B5EF4-FFF2-40B4-BE49-F238E27FC236}">
                <a16:creationId xmlns:a16="http://schemas.microsoft.com/office/drawing/2014/main" id="{12DFAB34-EB09-BE94-EDFA-3B3C6A87C157}"/>
              </a:ext>
            </a:extLst>
          </p:cNvPr>
          <p:cNvSpPr/>
          <p:nvPr/>
        </p:nvSpPr>
        <p:spPr>
          <a:xfrm flipV="1">
            <a:off x="7703283" y="6493175"/>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Tree>
    <p:extLst>
      <p:ext uri="{BB962C8B-B14F-4D97-AF65-F5344CB8AC3E}">
        <p14:creationId xmlns:p14="http://schemas.microsoft.com/office/powerpoint/2010/main" val="1829250274"/>
      </p:ext>
    </p:extLst>
  </p:cSld>
  <p:clrMapOvr>
    <a:masterClrMapping/>
  </p:clrMapOvr>
  <mc:AlternateContent xmlns:mc="http://schemas.openxmlformats.org/markup-compatibility/2006">
    <mc:Choice xmlns:p14="http://schemas.microsoft.com/office/powerpoint/2010/main" Requires="p14">
      <p:transition spd="slow" p14:dur="2000" advTm="3633"/>
    </mc:Choice>
    <mc:Fallback>
      <p:transition spd="slow" advTm="363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2B8BFA-4223-917B-FB54-635B59BA06F3}"/>
              </a:ext>
            </a:extLst>
          </p:cNvPr>
          <p:cNvSpPr>
            <a:spLocks noGrp="1"/>
          </p:cNvSpPr>
          <p:nvPr>
            <p:ph type="title" idx="4294967295"/>
          </p:nvPr>
        </p:nvSpPr>
        <p:spPr>
          <a:xfrm>
            <a:off x="3688798" y="1099649"/>
            <a:ext cx="4767262" cy="1325563"/>
          </a:xfrm>
        </p:spPr>
        <p:txBody>
          <a:bodyPr/>
          <a:lstStyle/>
          <a:p>
            <a:r>
              <a:rPr lang="en-US" dirty="0" err="1"/>
              <a:t>Grafisk</a:t>
            </a:r>
            <a:r>
              <a:rPr lang="en-US" dirty="0"/>
              <a:t> Designer</a:t>
            </a:r>
            <a:endParaRPr lang="en-DK" dirty="0"/>
          </a:p>
        </p:txBody>
      </p:sp>
      <p:sp>
        <p:nvSpPr>
          <p:cNvPr id="7" name="Content Placeholder 6">
            <a:extLst>
              <a:ext uri="{FF2B5EF4-FFF2-40B4-BE49-F238E27FC236}">
                <a16:creationId xmlns:a16="http://schemas.microsoft.com/office/drawing/2014/main" id="{B4F75BD4-8D96-8D6F-5019-F89E89BDB7CE}"/>
              </a:ext>
            </a:extLst>
          </p:cNvPr>
          <p:cNvSpPr>
            <a:spLocks noGrp="1"/>
          </p:cNvSpPr>
          <p:nvPr>
            <p:ph sz="quarter" idx="4294967295"/>
          </p:nvPr>
        </p:nvSpPr>
        <p:spPr>
          <a:xfrm>
            <a:off x="3688798" y="2260327"/>
            <a:ext cx="7079286" cy="4931731"/>
          </a:xfrm>
        </p:spPr>
        <p:txBody>
          <a:bodyPr>
            <a:noAutofit/>
          </a:bodyPr>
          <a:lstStyle/>
          <a:p>
            <a:pPr marL="0" lvl="2" indent="-49212">
              <a:buNone/>
            </a:pPr>
            <a:r>
              <a:rPr lang="en-US" dirty="0"/>
              <a:t>“Kill Your Darlings”:</a:t>
            </a:r>
          </a:p>
          <a:p>
            <a:pPr marL="0" indent="0">
              <a:buNone/>
            </a:pPr>
            <a:r>
              <a:rPr lang="en-US" dirty="0"/>
              <a:t>Lam deles </a:t>
            </a:r>
            <a:r>
              <a:rPr lang="en-US" dirty="0" err="1"/>
              <a:t>aut</a:t>
            </a:r>
            <a:r>
              <a:rPr lang="en-US" dirty="0"/>
              <a:t> </a:t>
            </a:r>
            <a:r>
              <a:rPr lang="en-US" dirty="0" err="1"/>
              <a:t>utem</a:t>
            </a:r>
            <a:r>
              <a:rPr lang="en-US" dirty="0"/>
              <a:t> </a:t>
            </a:r>
            <a:r>
              <a:rPr lang="en-US" dirty="0" err="1"/>
              <a:t>est</a:t>
            </a:r>
            <a:r>
              <a:rPr lang="en-US" dirty="0"/>
              <a:t> </a:t>
            </a:r>
            <a:r>
              <a:rPr lang="en-US" dirty="0" err="1"/>
              <a:t>officati</a:t>
            </a:r>
            <a:r>
              <a:rPr lang="en-US" dirty="0"/>
              <a:t> </a:t>
            </a:r>
            <a:r>
              <a:rPr lang="en-US" dirty="0" err="1"/>
              <a:t>incipsu</a:t>
            </a:r>
            <a:r>
              <a:rPr lang="en-US" dirty="0"/>
              <a:t> </a:t>
            </a:r>
            <a:r>
              <a:rPr lang="en-US" dirty="0" err="1"/>
              <a:t>ntiore</a:t>
            </a:r>
            <a:r>
              <a:rPr lang="en-US" dirty="0"/>
              <a:t> </a:t>
            </a:r>
            <a:r>
              <a:rPr lang="en-US" dirty="0" err="1"/>
              <a:t>optaquid</a:t>
            </a:r>
            <a:r>
              <a:rPr lang="en-US" dirty="0"/>
              <a:t> </a:t>
            </a:r>
            <a:r>
              <a:rPr lang="en-US" dirty="0" err="1"/>
              <a:t>quame</a:t>
            </a:r>
            <a:r>
              <a:rPr lang="en-US" dirty="0"/>
              <a:t> vent </a:t>
            </a:r>
            <a:r>
              <a:rPr lang="en-US" dirty="0" err="1"/>
              <a:t>untemporem</a:t>
            </a:r>
            <a:r>
              <a:rPr lang="en-US" dirty="0"/>
              <a:t> </a:t>
            </a:r>
            <a:r>
              <a:rPr lang="en-US" dirty="0" err="1"/>
              <a:t>reperspitis</a:t>
            </a:r>
            <a:r>
              <a:rPr lang="en-US" dirty="0"/>
              <a:t> et </a:t>
            </a:r>
            <a:r>
              <a:rPr lang="en-US" dirty="0" err="1"/>
              <a:t>eumendis</a:t>
            </a:r>
            <a:r>
              <a:rPr lang="en-US" dirty="0"/>
              <a:t> </a:t>
            </a:r>
            <a:r>
              <a:rPr lang="en-US" dirty="0" err="1"/>
              <a:t>dus</a:t>
            </a:r>
            <a:r>
              <a:rPr lang="en-US" dirty="0"/>
              <a:t> et </a:t>
            </a:r>
            <a:r>
              <a:rPr lang="en-US" dirty="0" err="1"/>
              <a:t>eos</a:t>
            </a:r>
            <a:r>
              <a:rPr lang="en-US" dirty="0"/>
              <a:t> </a:t>
            </a:r>
            <a:r>
              <a:rPr lang="en-US" dirty="0" err="1"/>
              <a:t>eumet</a:t>
            </a:r>
            <a:r>
              <a:rPr lang="en-US" dirty="0"/>
              <a:t> </a:t>
            </a:r>
            <a:r>
              <a:rPr lang="en-US" dirty="0" err="1"/>
              <a:t>molorum</a:t>
            </a:r>
            <a:r>
              <a:rPr lang="en-US" dirty="0"/>
              <a:t> lant </a:t>
            </a:r>
            <a:r>
              <a:rPr lang="en-US" dirty="0" err="1"/>
              <a:t>vendel</a:t>
            </a:r>
            <a:r>
              <a:rPr lang="en-US" dirty="0"/>
              <a:t> </a:t>
            </a:r>
            <a:r>
              <a:rPr lang="en-US" dirty="0" err="1"/>
              <a:t>eum</a:t>
            </a:r>
            <a:r>
              <a:rPr lang="en-US" dirty="0"/>
              <a:t> </a:t>
            </a:r>
            <a:r>
              <a:rPr lang="en-US" dirty="0" err="1"/>
              <a:t>debis</a:t>
            </a:r>
            <a:r>
              <a:rPr lang="en-US" dirty="0"/>
              <a:t> </a:t>
            </a:r>
            <a:r>
              <a:rPr lang="en-US" dirty="0" err="1"/>
              <a:t>aut</a:t>
            </a:r>
            <a:r>
              <a:rPr lang="en-US" dirty="0"/>
              <a:t> </a:t>
            </a:r>
            <a:r>
              <a:rPr lang="en-US" dirty="0" err="1"/>
              <a:t>omnim</a:t>
            </a:r>
            <a:r>
              <a:rPr lang="en-US" dirty="0"/>
              <a:t> re </a:t>
            </a:r>
            <a:r>
              <a:rPr lang="en-US" dirty="0" err="1"/>
              <a:t>molorio</a:t>
            </a:r>
            <a:r>
              <a:rPr lang="en-US" dirty="0"/>
              <a:t> </a:t>
            </a:r>
            <a:r>
              <a:rPr lang="en-US" dirty="0" err="1"/>
              <a:t>nempera</a:t>
            </a:r>
            <a:r>
              <a:rPr lang="en-US" dirty="0"/>
              <a:t> </a:t>
            </a:r>
            <a:r>
              <a:rPr lang="en-US" dirty="0" err="1"/>
              <a:t>dest</a:t>
            </a:r>
            <a:r>
              <a:rPr lang="en-US" dirty="0"/>
              <a:t>, </a:t>
            </a:r>
            <a:r>
              <a:rPr lang="en-US" dirty="0" err="1"/>
              <a:t>corepeliat</a:t>
            </a:r>
            <a:r>
              <a:rPr lang="en-US" dirty="0"/>
              <a:t> mil in prem que </a:t>
            </a:r>
            <a:r>
              <a:rPr lang="en-US" dirty="0" err="1"/>
              <a:t>dunduciam</a:t>
            </a:r>
            <a:r>
              <a:rPr lang="en-US" dirty="0"/>
              <a:t>, </a:t>
            </a:r>
            <a:r>
              <a:rPr lang="en-US" dirty="0" err="1"/>
              <a:t>optatium</a:t>
            </a:r>
            <a:r>
              <a:rPr lang="en-US" dirty="0"/>
              <a:t> </a:t>
            </a:r>
            <a:r>
              <a:rPr lang="en-US" dirty="0" err="1"/>
              <a:t>sint</a:t>
            </a:r>
            <a:r>
              <a:rPr lang="en-US" dirty="0"/>
              <a:t> es </a:t>
            </a:r>
            <a:r>
              <a:rPr lang="en-US" dirty="0" err="1"/>
              <a:t>dolo</a:t>
            </a:r>
            <a:r>
              <a:rPr lang="en-US" dirty="0"/>
              <a:t> </a:t>
            </a:r>
            <a:r>
              <a:rPr lang="en-US" dirty="0" err="1"/>
              <a:t>voluptatem</a:t>
            </a:r>
            <a:r>
              <a:rPr lang="en-US" dirty="0"/>
              <a:t>. </a:t>
            </a:r>
            <a:r>
              <a:rPr lang="en-US" dirty="0" err="1"/>
              <a:t>Porepro</a:t>
            </a:r>
            <a:r>
              <a:rPr lang="en-US" dirty="0"/>
              <a:t> </a:t>
            </a:r>
            <a:r>
              <a:rPr lang="en-US" dirty="0" err="1"/>
              <a:t>dendeni</a:t>
            </a:r>
            <a:r>
              <a:rPr lang="en-US" dirty="0"/>
              <a:t> </a:t>
            </a:r>
            <a:r>
              <a:rPr lang="en-US" dirty="0" err="1"/>
              <a:t>molora</a:t>
            </a:r>
            <a:r>
              <a:rPr lang="en-US" dirty="0"/>
              <a:t> </a:t>
            </a:r>
            <a:r>
              <a:rPr lang="en-US" dirty="0" err="1"/>
              <a:t>nonem</a:t>
            </a:r>
            <a:r>
              <a:rPr lang="en-US" dirty="0"/>
              <a:t> rem </a:t>
            </a:r>
            <a:r>
              <a:rPr lang="en-US" dirty="0" err="1"/>
              <a:t>elendiorae</a:t>
            </a:r>
            <a:r>
              <a:rPr lang="en-US" dirty="0"/>
              <a:t> solo </a:t>
            </a:r>
            <a:r>
              <a:rPr lang="en-US" dirty="0" err="1"/>
              <a:t>dolupic</a:t>
            </a:r>
            <a:r>
              <a:rPr lang="en-US" dirty="0"/>
              <a:t> </a:t>
            </a:r>
            <a:r>
              <a:rPr lang="en-US" dirty="0" err="1"/>
              <a:t>ieniendestis</a:t>
            </a:r>
            <a:r>
              <a:rPr lang="en-US" dirty="0"/>
              <a:t> </a:t>
            </a:r>
            <a:r>
              <a:rPr lang="en-US" dirty="0" err="1"/>
              <a:t>esedi</a:t>
            </a:r>
            <a:r>
              <a:rPr lang="en-US" dirty="0"/>
              <a:t> </a:t>
            </a:r>
            <a:r>
              <a:rPr lang="en-US" dirty="0" err="1"/>
              <a:t>dolutem</a:t>
            </a:r>
            <a:r>
              <a:rPr lang="en-US" dirty="0"/>
              <a:t> lit </a:t>
            </a:r>
            <a:r>
              <a:rPr lang="en-US" dirty="0" err="1"/>
              <a:t>etus</a:t>
            </a:r>
            <a:r>
              <a:rPr lang="en-US" dirty="0"/>
              <a:t> </a:t>
            </a:r>
            <a:r>
              <a:rPr lang="en-US" dirty="0" err="1"/>
              <a:t>dolloriantia</a:t>
            </a:r>
            <a:r>
              <a:rPr lang="en-US" dirty="0"/>
              <a:t> </a:t>
            </a:r>
            <a:r>
              <a:rPr lang="en-US" dirty="0" err="1"/>
              <a:t>volecaectur</a:t>
            </a:r>
            <a:r>
              <a:rPr lang="en-US" dirty="0"/>
              <a:t>? Qui con re, </a:t>
            </a:r>
            <a:r>
              <a:rPr lang="en-US" dirty="0" err="1"/>
              <a:t>sequi</a:t>
            </a:r>
            <a:r>
              <a:rPr lang="en-US" dirty="0"/>
              <a:t> que </a:t>
            </a:r>
            <a:r>
              <a:rPr lang="en-US" dirty="0" err="1"/>
              <a:t>resed</a:t>
            </a:r>
            <a:r>
              <a:rPr lang="en-US" dirty="0"/>
              <a:t> </a:t>
            </a:r>
            <a:r>
              <a:rPr lang="en-US" dirty="0" err="1"/>
              <a:t>quiandem</a:t>
            </a:r>
            <a:r>
              <a:rPr lang="en-US" dirty="0"/>
              <a:t> </a:t>
            </a:r>
            <a:r>
              <a:rPr lang="en-US" dirty="0" err="1"/>
              <a:t>ea</a:t>
            </a:r>
            <a:r>
              <a:rPr lang="en-US" dirty="0"/>
              <a:t> </a:t>
            </a:r>
            <a:r>
              <a:rPr lang="en-US" dirty="0" err="1"/>
              <a:t>quas</a:t>
            </a:r>
            <a:r>
              <a:rPr lang="en-US" dirty="0"/>
              <a:t> </a:t>
            </a:r>
            <a:r>
              <a:rPr lang="en-US" dirty="0" err="1"/>
              <a:t>elit</a:t>
            </a:r>
            <a:r>
              <a:rPr lang="en-US" dirty="0"/>
              <a:t> </a:t>
            </a:r>
            <a:r>
              <a:rPr lang="en-US" dirty="0" err="1"/>
              <a:t>evere</a:t>
            </a:r>
            <a:r>
              <a:rPr lang="en-US" dirty="0"/>
              <a:t>, </a:t>
            </a:r>
            <a:r>
              <a:rPr lang="en-US" dirty="0" err="1"/>
              <a:t>commoluptis</a:t>
            </a:r>
            <a:r>
              <a:rPr lang="en-US" dirty="0"/>
              <a:t> </a:t>
            </a:r>
            <a:r>
              <a:rPr lang="en-US" dirty="0" err="1"/>
              <a:t>nihilis</a:t>
            </a:r>
            <a:r>
              <a:rPr lang="en-US" dirty="0"/>
              <a:t> debit </a:t>
            </a:r>
            <a:r>
              <a:rPr lang="en-US" dirty="0" err="1"/>
              <a:t>rerorro</a:t>
            </a:r>
            <a:r>
              <a:rPr lang="en-US" dirty="0"/>
              <a:t> </a:t>
            </a:r>
            <a:r>
              <a:rPr lang="en-US" dirty="0" err="1"/>
              <a:t>odis</a:t>
            </a:r>
            <a:r>
              <a:rPr lang="en-US" dirty="0"/>
              <a:t> </a:t>
            </a:r>
            <a:r>
              <a:rPr lang="en-US" dirty="0" err="1"/>
              <a:t>eos</a:t>
            </a:r>
            <a:r>
              <a:rPr lang="en-US" dirty="0"/>
              <a:t> </a:t>
            </a:r>
            <a:r>
              <a:rPr lang="en-US" dirty="0" err="1"/>
              <a:t>eum</a:t>
            </a:r>
            <a:r>
              <a:rPr lang="en-US" dirty="0"/>
              <a:t> sum </a:t>
            </a:r>
            <a:r>
              <a:rPr lang="en-US" dirty="0" err="1"/>
              <a:t>dit</a:t>
            </a:r>
            <a:r>
              <a:rPr lang="en-US" dirty="0"/>
              <a:t> lam </a:t>
            </a:r>
            <a:r>
              <a:rPr lang="en-US" dirty="0" err="1"/>
              <a:t>exero</a:t>
            </a:r>
            <a:r>
              <a:rPr lang="en-US" dirty="0"/>
              <a:t> </a:t>
            </a:r>
            <a:r>
              <a:rPr lang="en-US" dirty="0" err="1"/>
              <a:t>officaerem</a:t>
            </a:r>
            <a:r>
              <a:rPr lang="en-US" dirty="0"/>
              <a:t> </a:t>
            </a:r>
            <a:r>
              <a:rPr lang="en-US" dirty="0" err="1"/>
              <a:t>remporum</a:t>
            </a:r>
            <a:r>
              <a:rPr lang="en-US" dirty="0"/>
              <a:t> </a:t>
            </a:r>
            <a:r>
              <a:rPr lang="en-US" dirty="0" err="1"/>
              <a:t>nonsequid</a:t>
            </a:r>
            <a:r>
              <a:rPr lang="en-US" dirty="0"/>
              <a:t> </a:t>
            </a:r>
            <a:r>
              <a:rPr lang="en-US" dirty="0" err="1"/>
              <a:t>minietur</a:t>
            </a:r>
            <a:r>
              <a:rPr lang="en-US" dirty="0"/>
              <a:t> sunt la </a:t>
            </a:r>
            <a:r>
              <a:rPr lang="en-US" dirty="0" err="1"/>
              <a:t>nienis</a:t>
            </a:r>
            <a:r>
              <a:rPr lang="en-US" dirty="0"/>
              <a:t> </a:t>
            </a:r>
            <a:r>
              <a:rPr lang="en-US" dirty="0" err="1"/>
              <a:t>doluptatint</a:t>
            </a:r>
            <a:r>
              <a:rPr lang="en-US" dirty="0"/>
              <a:t>. </a:t>
            </a:r>
          </a:p>
          <a:p>
            <a:pPr marL="0" indent="0">
              <a:buNone/>
            </a:pPr>
            <a:r>
              <a:rPr lang="en-US" dirty="0" err="1"/>
              <a:t>Porepro</a:t>
            </a:r>
            <a:r>
              <a:rPr lang="en-US" dirty="0"/>
              <a:t> </a:t>
            </a:r>
            <a:r>
              <a:rPr lang="en-US" dirty="0" err="1"/>
              <a:t>dendeni</a:t>
            </a:r>
            <a:r>
              <a:rPr lang="en-US" dirty="0"/>
              <a:t> </a:t>
            </a:r>
            <a:r>
              <a:rPr lang="en-US" dirty="0" err="1"/>
              <a:t>molora</a:t>
            </a:r>
            <a:r>
              <a:rPr lang="en-US" dirty="0"/>
              <a:t> </a:t>
            </a:r>
            <a:r>
              <a:rPr lang="en-US" dirty="0" err="1"/>
              <a:t>nonem</a:t>
            </a:r>
            <a:r>
              <a:rPr lang="en-US" dirty="0"/>
              <a:t> rem </a:t>
            </a:r>
            <a:r>
              <a:rPr lang="en-US" dirty="0" err="1"/>
              <a:t>elendiorae</a:t>
            </a:r>
            <a:r>
              <a:rPr lang="en-US" dirty="0"/>
              <a:t> solo </a:t>
            </a:r>
            <a:r>
              <a:rPr lang="en-US" dirty="0" err="1"/>
              <a:t>dolupic</a:t>
            </a:r>
            <a:r>
              <a:rPr lang="en-US" dirty="0"/>
              <a:t> </a:t>
            </a:r>
            <a:r>
              <a:rPr lang="en-US" dirty="0" err="1"/>
              <a:t>ieniendestis</a:t>
            </a:r>
            <a:r>
              <a:rPr lang="en-US" dirty="0"/>
              <a:t> </a:t>
            </a:r>
            <a:r>
              <a:rPr lang="en-US" dirty="0" err="1"/>
              <a:t>esedi</a:t>
            </a:r>
            <a:r>
              <a:rPr lang="en-US" dirty="0"/>
              <a:t> </a:t>
            </a:r>
            <a:r>
              <a:rPr lang="en-US" dirty="0" err="1"/>
              <a:t>dolutem</a:t>
            </a:r>
            <a:r>
              <a:rPr lang="en-US" dirty="0"/>
              <a:t> lit </a:t>
            </a:r>
            <a:r>
              <a:rPr lang="en-US" dirty="0" err="1"/>
              <a:t>etus</a:t>
            </a:r>
            <a:r>
              <a:rPr lang="en-US" dirty="0"/>
              <a:t> </a:t>
            </a:r>
            <a:r>
              <a:rPr lang="en-US" dirty="0" err="1"/>
              <a:t>dolloriantia</a:t>
            </a:r>
            <a:r>
              <a:rPr lang="en-US" dirty="0"/>
              <a:t> </a:t>
            </a:r>
            <a:r>
              <a:rPr lang="en-US" dirty="0" err="1"/>
              <a:t>volecaectur</a:t>
            </a:r>
            <a:r>
              <a:rPr lang="en-US" dirty="0"/>
              <a:t>? Qui con re, </a:t>
            </a:r>
            <a:r>
              <a:rPr lang="en-US" dirty="0" err="1"/>
              <a:t>sequi</a:t>
            </a:r>
            <a:r>
              <a:rPr lang="en-US" dirty="0"/>
              <a:t> que </a:t>
            </a:r>
            <a:r>
              <a:rPr lang="en-US" dirty="0" err="1"/>
              <a:t>resed</a:t>
            </a:r>
            <a:r>
              <a:rPr lang="en-US" dirty="0"/>
              <a:t> </a:t>
            </a:r>
            <a:r>
              <a:rPr lang="en-US" dirty="0" err="1"/>
              <a:t>quiandem</a:t>
            </a:r>
            <a:r>
              <a:rPr lang="en-US" dirty="0"/>
              <a:t> </a:t>
            </a:r>
            <a:r>
              <a:rPr lang="en-US" dirty="0" err="1"/>
              <a:t>ea</a:t>
            </a:r>
            <a:r>
              <a:rPr lang="en-US" dirty="0"/>
              <a:t> </a:t>
            </a:r>
            <a:r>
              <a:rPr lang="en-US" dirty="0" err="1"/>
              <a:t>quas</a:t>
            </a:r>
            <a:r>
              <a:rPr lang="en-US" dirty="0"/>
              <a:t> </a:t>
            </a:r>
            <a:r>
              <a:rPr lang="en-US" dirty="0" err="1"/>
              <a:t>elit</a:t>
            </a:r>
            <a:r>
              <a:rPr lang="en-US" dirty="0"/>
              <a:t> </a:t>
            </a:r>
            <a:r>
              <a:rPr lang="en-US" dirty="0" err="1"/>
              <a:t>evere</a:t>
            </a:r>
            <a:r>
              <a:rPr lang="en-US" dirty="0"/>
              <a:t>, </a:t>
            </a:r>
            <a:r>
              <a:rPr lang="en-US" dirty="0" err="1"/>
              <a:t>commoluptis</a:t>
            </a:r>
            <a:r>
              <a:rPr lang="en-US" dirty="0"/>
              <a:t> </a:t>
            </a:r>
          </a:p>
          <a:p>
            <a:pPr marL="0" indent="0">
              <a:buNone/>
            </a:pPr>
            <a:endParaRPr lang="en-US" dirty="0"/>
          </a:p>
          <a:p>
            <a:pPr marL="0" lvl="2" indent="-49212">
              <a:buNone/>
            </a:pPr>
            <a:r>
              <a:rPr lang="en-US" dirty="0"/>
              <a:t>“The Long Run”</a:t>
            </a:r>
          </a:p>
          <a:p>
            <a:pPr marL="0" indent="0">
              <a:buNone/>
            </a:pPr>
            <a:r>
              <a:rPr lang="en-US" dirty="0" err="1"/>
              <a:t>Delesaut</a:t>
            </a:r>
            <a:r>
              <a:rPr lang="en-US" dirty="0"/>
              <a:t> </a:t>
            </a:r>
            <a:r>
              <a:rPr lang="en-US" dirty="0" err="1"/>
              <a:t>utem</a:t>
            </a:r>
            <a:r>
              <a:rPr lang="en-US" dirty="0"/>
              <a:t> </a:t>
            </a:r>
            <a:r>
              <a:rPr lang="en-US" dirty="0" err="1"/>
              <a:t>est</a:t>
            </a:r>
            <a:r>
              <a:rPr lang="en-US" dirty="0"/>
              <a:t> </a:t>
            </a:r>
            <a:r>
              <a:rPr lang="en-US" dirty="0" err="1"/>
              <a:t>officati</a:t>
            </a:r>
            <a:r>
              <a:rPr lang="en-US" dirty="0"/>
              <a:t> </a:t>
            </a:r>
            <a:r>
              <a:rPr lang="en-US" dirty="0" err="1"/>
              <a:t>incipsu</a:t>
            </a:r>
            <a:r>
              <a:rPr lang="en-US" dirty="0"/>
              <a:t> </a:t>
            </a:r>
            <a:r>
              <a:rPr lang="en-US" dirty="0" err="1"/>
              <a:t>ntiore</a:t>
            </a:r>
            <a:r>
              <a:rPr lang="en-US" dirty="0"/>
              <a:t> </a:t>
            </a:r>
            <a:r>
              <a:rPr lang="en-US" dirty="0" err="1"/>
              <a:t>optaquid</a:t>
            </a:r>
            <a:r>
              <a:rPr lang="en-US" dirty="0"/>
              <a:t> </a:t>
            </a:r>
            <a:r>
              <a:rPr lang="en-US" dirty="0" err="1"/>
              <a:t>quame</a:t>
            </a:r>
            <a:r>
              <a:rPr lang="en-US" dirty="0"/>
              <a:t> vent </a:t>
            </a:r>
            <a:r>
              <a:rPr lang="en-US" dirty="0" err="1"/>
              <a:t>untemporem</a:t>
            </a:r>
            <a:r>
              <a:rPr lang="en-US" dirty="0"/>
              <a:t> </a:t>
            </a:r>
            <a:r>
              <a:rPr lang="en-US" dirty="0" err="1"/>
              <a:t>reperspitis</a:t>
            </a:r>
            <a:r>
              <a:rPr lang="en-US" dirty="0"/>
              <a:t> et </a:t>
            </a:r>
            <a:r>
              <a:rPr lang="en-US" dirty="0" err="1"/>
              <a:t>eumendis</a:t>
            </a:r>
            <a:r>
              <a:rPr lang="en-US" dirty="0"/>
              <a:t> </a:t>
            </a:r>
            <a:r>
              <a:rPr lang="en-US" dirty="0" err="1"/>
              <a:t>dus</a:t>
            </a:r>
            <a:r>
              <a:rPr lang="en-US" dirty="0"/>
              <a:t> et </a:t>
            </a:r>
            <a:r>
              <a:rPr lang="en-US" dirty="0" err="1"/>
              <a:t>eos</a:t>
            </a:r>
            <a:r>
              <a:rPr lang="en-US" dirty="0"/>
              <a:t> </a:t>
            </a:r>
            <a:r>
              <a:rPr lang="en-US" dirty="0" err="1"/>
              <a:t>eumet</a:t>
            </a:r>
            <a:r>
              <a:rPr lang="en-US" dirty="0"/>
              <a:t> </a:t>
            </a:r>
            <a:r>
              <a:rPr lang="en-US" dirty="0" err="1"/>
              <a:t>molorum</a:t>
            </a:r>
            <a:r>
              <a:rPr lang="en-US" dirty="0"/>
              <a:t> lant </a:t>
            </a:r>
            <a:r>
              <a:rPr lang="en-US" dirty="0" err="1"/>
              <a:t>vendel</a:t>
            </a:r>
            <a:r>
              <a:rPr lang="en-US" dirty="0"/>
              <a:t> </a:t>
            </a:r>
            <a:r>
              <a:rPr lang="en-US" dirty="0" err="1"/>
              <a:t>eum</a:t>
            </a:r>
            <a:r>
              <a:rPr lang="en-US" dirty="0"/>
              <a:t> </a:t>
            </a:r>
            <a:r>
              <a:rPr lang="en-US" dirty="0" err="1"/>
              <a:t>debis</a:t>
            </a:r>
            <a:r>
              <a:rPr lang="en-US" dirty="0"/>
              <a:t> </a:t>
            </a:r>
            <a:r>
              <a:rPr lang="en-US" dirty="0" err="1"/>
              <a:t>aut</a:t>
            </a:r>
            <a:r>
              <a:rPr lang="en-US" dirty="0"/>
              <a:t> </a:t>
            </a:r>
            <a:r>
              <a:rPr lang="en-US" dirty="0" err="1"/>
              <a:t>omnim</a:t>
            </a:r>
            <a:r>
              <a:rPr lang="en-US" dirty="0"/>
              <a:t> re </a:t>
            </a:r>
            <a:r>
              <a:rPr lang="en-US" dirty="0" err="1"/>
              <a:t>molorio</a:t>
            </a:r>
            <a:r>
              <a:rPr lang="en-US" dirty="0"/>
              <a:t> </a:t>
            </a:r>
            <a:r>
              <a:rPr lang="en-US" dirty="0" err="1"/>
              <a:t>nempera</a:t>
            </a:r>
            <a:r>
              <a:rPr lang="en-US" dirty="0"/>
              <a:t> </a:t>
            </a:r>
            <a:r>
              <a:rPr lang="en-US" dirty="0" err="1"/>
              <a:t>dest</a:t>
            </a:r>
            <a:r>
              <a:rPr lang="en-US" dirty="0"/>
              <a:t>, </a:t>
            </a:r>
            <a:r>
              <a:rPr lang="en-US" dirty="0" err="1"/>
              <a:t>corepeliat</a:t>
            </a:r>
            <a:r>
              <a:rPr lang="en-US" dirty="0"/>
              <a:t> mil in prem que </a:t>
            </a:r>
            <a:r>
              <a:rPr lang="en-US" dirty="0" err="1"/>
              <a:t>dunduciam</a:t>
            </a:r>
            <a:r>
              <a:rPr lang="en-US" dirty="0"/>
              <a:t>, </a:t>
            </a:r>
            <a:r>
              <a:rPr lang="en-US" dirty="0" err="1"/>
              <a:t>optatium</a:t>
            </a:r>
            <a:r>
              <a:rPr lang="en-US" dirty="0"/>
              <a:t> </a:t>
            </a:r>
            <a:r>
              <a:rPr lang="en-US" dirty="0" err="1"/>
              <a:t>sint</a:t>
            </a:r>
            <a:r>
              <a:rPr lang="en-US" dirty="0"/>
              <a:t> es </a:t>
            </a:r>
            <a:r>
              <a:rPr lang="en-US" dirty="0" err="1"/>
              <a:t>dolo</a:t>
            </a:r>
            <a:r>
              <a:rPr lang="en-US" dirty="0"/>
              <a:t> </a:t>
            </a:r>
            <a:r>
              <a:rPr lang="en-US" dirty="0" err="1"/>
              <a:t>voluptatem</a:t>
            </a:r>
            <a:r>
              <a:rPr lang="en-US" dirty="0"/>
              <a:t>. </a:t>
            </a:r>
            <a:r>
              <a:rPr lang="en-US" dirty="0" err="1"/>
              <a:t>Porepro</a:t>
            </a:r>
            <a:r>
              <a:rPr lang="en-US" dirty="0"/>
              <a:t> </a:t>
            </a:r>
            <a:r>
              <a:rPr lang="en-US" dirty="0" err="1"/>
              <a:t>dendeni</a:t>
            </a:r>
            <a:r>
              <a:rPr lang="en-US" dirty="0"/>
              <a:t> </a:t>
            </a:r>
            <a:r>
              <a:rPr lang="en-US" dirty="0" err="1"/>
              <a:t>molora</a:t>
            </a:r>
            <a:r>
              <a:rPr lang="en-US" dirty="0"/>
              <a:t> </a:t>
            </a:r>
            <a:r>
              <a:rPr lang="en-US" dirty="0" err="1"/>
              <a:t>nonem</a:t>
            </a:r>
            <a:r>
              <a:rPr lang="en-US" dirty="0"/>
              <a:t> rem </a:t>
            </a:r>
            <a:r>
              <a:rPr lang="en-US" dirty="0" err="1"/>
              <a:t>elendiorae</a:t>
            </a:r>
            <a:r>
              <a:rPr lang="en-US" dirty="0"/>
              <a:t> solo </a:t>
            </a:r>
            <a:r>
              <a:rPr lang="en-US" dirty="0" err="1"/>
              <a:t>dolupic</a:t>
            </a:r>
            <a:r>
              <a:rPr lang="en-US" dirty="0"/>
              <a:t> </a:t>
            </a:r>
            <a:r>
              <a:rPr lang="en-US" dirty="0" err="1"/>
              <a:t>ieniendestis</a:t>
            </a:r>
            <a:r>
              <a:rPr lang="en-US" dirty="0"/>
              <a:t> </a:t>
            </a:r>
            <a:r>
              <a:rPr lang="en-US" dirty="0" err="1"/>
              <a:t>esedi</a:t>
            </a:r>
            <a:r>
              <a:rPr lang="en-US" dirty="0"/>
              <a:t> </a:t>
            </a:r>
            <a:r>
              <a:rPr lang="en-US" dirty="0" err="1"/>
              <a:t>dolutem</a:t>
            </a:r>
            <a:r>
              <a:rPr lang="en-US" dirty="0"/>
              <a:t> lit </a:t>
            </a:r>
            <a:r>
              <a:rPr lang="en-US" dirty="0" err="1"/>
              <a:t>etus</a:t>
            </a:r>
            <a:r>
              <a:rPr lang="en-US" dirty="0"/>
              <a:t> </a:t>
            </a:r>
            <a:r>
              <a:rPr lang="en-US" dirty="0" err="1"/>
              <a:t>dolloriantia</a:t>
            </a:r>
            <a:r>
              <a:rPr lang="en-US" dirty="0"/>
              <a:t> </a:t>
            </a:r>
            <a:r>
              <a:rPr lang="en-US" dirty="0" err="1"/>
              <a:t>volecaectur</a:t>
            </a:r>
            <a:r>
              <a:rPr lang="en-US" dirty="0"/>
              <a:t>?</a:t>
            </a:r>
          </a:p>
          <a:p>
            <a:pPr marL="0" indent="0">
              <a:buNone/>
            </a:pPr>
            <a:endParaRPr lang="en-US" dirty="0"/>
          </a:p>
        </p:txBody>
      </p:sp>
      <p:pic>
        <p:nvPicPr>
          <p:cNvPr id="21" name="Content Placeholder 20" descr="A person wearing glasses&#10;&#10;Description automatically generated with medium confidence">
            <a:extLst>
              <a:ext uri="{FF2B5EF4-FFF2-40B4-BE49-F238E27FC236}">
                <a16:creationId xmlns:a16="http://schemas.microsoft.com/office/drawing/2014/main" id="{3E6AEA88-7E01-D4EE-263A-CEC9312FB99F}"/>
              </a:ext>
            </a:extLst>
          </p:cNvPr>
          <p:cNvPicPr>
            <a:picLocks noGrp="1" noChangeAspect="1"/>
          </p:cNvPicPr>
          <p:nvPr>
            <p:ph sz="half" idx="4294967295"/>
          </p:nvPr>
        </p:nvPicPr>
        <p:blipFill rotWithShape="1">
          <a:blip r:embed="rId2">
            <a:extLst>
              <a:ext uri="{28A0092B-C50C-407E-A947-70E740481C1C}">
                <a14:useLocalDpi xmlns:a14="http://schemas.microsoft.com/office/drawing/2010/main" val="0"/>
              </a:ext>
            </a:extLst>
          </a:blip>
          <a:srcRect t="8357" b="14599"/>
          <a:stretch/>
        </p:blipFill>
        <p:spPr>
          <a:xfrm>
            <a:off x="836612" y="1539527"/>
            <a:ext cx="2151475" cy="2484061"/>
          </a:xfrm>
        </p:spPr>
      </p:pic>
      <p:sp>
        <p:nvSpPr>
          <p:cNvPr id="2" name="Rectangle 1">
            <a:extLst>
              <a:ext uri="{FF2B5EF4-FFF2-40B4-BE49-F238E27FC236}">
                <a16:creationId xmlns:a16="http://schemas.microsoft.com/office/drawing/2014/main" id="{56719885-6924-454E-A172-1E0555FC3428}"/>
              </a:ext>
            </a:extLst>
          </p:cNvPr>
          <p:cNvSpPr/>
          <p:nvPr/>
        </p:nvSpPr>
        <p:spPr>
          <a:xfrm flipV="1">
            <a:off x="1817565"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3" name="Rectangle 2">
            <a:extLst>
              <a:ext uri="{FF2B5EF4-FFF2-40B4-BE49-F238E27FC236}">
                <a16:creationId xmlns:a16="http://schemas.microsoft.com/office/drawing/2014/main" id="{FC00B066-8334-A526-982A-81996C2D479C}"/>
              </a:ext>
            </a:extLst>
          </p:cNvPr>
          <p:cNvSpPr/>
          <p:nvPr/>
        </p:nvSpPr>
        <p:spPr>
          <a:xfrm flipV="1">
            <a:off x="3779471"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6" name="Rectangle 5">
            <a:extLst>
              <a:ext uri="{FF2B5EF4-FFF2-40B4-BE49-F238E27FC236}">
                <a16:creationId xmlns:a16="http://schemas.microsoft.com/office/drawing/2014/main" id="{E5B3C54F-2DB6-D9D7-15BB-7325FE1F86F7}"/>
              </a:ext>
            </a:extLst>
          </p:cNvPr>
          <p:cNvSpPr/>
          <p:nvPr/>
        </p:nvSpPr>
        <p:spPr>
          <a:xfrm flipV="1">
            <a:off x="4760424"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8" name="Rectangle 7">
            <a:extLst>
              <a:ext uri="{FF2B5EF4-FFF2-40B4-BE49-F238E27FC236}">
                <a16:creationId xmlns:a16="http://schemas.microsoft.com/office/drawing/2014/main" id="{94E9965B-6DE0-F773-513E-C96158909BBD}"/>
              </a:ext>
            </a:extLst>
          </p:cNvPr>
          <p:cNvSpPr/>
          <p:nvPr/>
        </p:nvSpPr>
        <p:spPr>
          <a:xfrm flipV="1">
            <a:off x="5741377"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9" name="Rectangle 8">
            <a:extLst>
              <a:ext uri="{FF2B5EF4-FFF2-40B4-BE49-F238E27FC236}">
                <a16:creationId xmlns:a16="http://schemas.microsoft.com/office/drawing/2014/main" id="{BAD6D6ED-8FEB-6C46-AAFE-0030876B50B6}"/>
              </a:ext>
            </a:extLst>
          </p:cNvPr>
          <p:cNvSpPr/>
          <p:nvPr/>
        </p:nvSpPr>
        <p:spPr>
          <a:xfrm flipV="1">
            <a:off x="6722330"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0" name="Rectangle 9">
            <a:extLst>
              <a:ext uri="{FF2B5EF4-FFF2-40B4-BE49-F238E27FC236}">
                <a16:creationId xmlns:a16="http://schemas.microsoft.com/office/drawing/2014/main" id="{5D19C372-73AF-2F2D-D3BC-E7DA1A92E339}"/>
              </a:ext>
            </a:extLst>
          </p:cNvPr>
          <p:cNvSpPr/>
          <p:nvPr/>
        </p:nvSpPr>
        <p:spPr>
          <a:xfrm flipV="1">
            <a:off x="2798518"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1" name="Rectangle 10">
            <a:extLst>
              <a:ext uri="{FF2B5EF4-FFF2-40B4-BE49-F238E27FC236}">
                <a16:creationId xmlns:a16="http://schemas.microsoft.com/office/drawing/2014/main" id="{484EC366-B054-65FB-B02E-DB8BFD3C47CE}"/>
              </a:ext>
            </a:extLst>
          </p:cNvPr>
          <p:cNvSpPr/>
          <p:nvPr/>
        </p:nvSpPr>
        <p:spPr>
          <a:xfrm flipV="1">
            <a:off x="836612"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2" name="Rectangle 11">
            <a:extLst>
              <a:ext uri="{FF2B5EF4-FFF2-40B4-BE49-F238E27FC236}">
                <a16:creationId xmlns:a16="http://schemas.microsoft.com/office/drawing/2014/main" id="{5B0D5880-9A4A-9E2B-63CB-300FD894DA2F}"/>
              </a:ext>
            </a:extLst>
          </p:cNvPr>
          <p:cNvSpPr/>
          <p:nvPr/>
        </p:nvSpPr>
        <p:spPr>
          <a:xfrm flipV="1">
            <a:off x="8684236" y="6493176"/>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3" name="Rectangle 12">
            <a:extLst>
              <a:ext uri="{FF2B5EF4-FFF2-40B4-BE49-F238E27FC236}">
                <a16:creationId xmlns:a16="http://schemas.microsoft.com/office/drawing/2014/main" id="{4129DE47-2170-FFA6-2F07-8E20BE4FB1EF}"/>
              </a:ext>
            </a:extLst>
          </p:cNvPr>
          <p:cNvSpPr/>
          <p:nvPr/>
        </p:nvSpPr>
        <p:spPr>
          <a:xfrm flipV="1">
            <a:off x="9665189"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4" name="Rectangle 13">
            <a:extLst>
              <a:ext uri="{FF2B5EF4-FFF2-40B4-BE49-F238E27FC236}">
                <a16:creationId xmlns:a16="http://schemas.microsoft.com/office/drawing/2014/main" id="{06E91BF2-AF65-2C3F-38F2-F158A3EA879F}"/>
              </a:ext>
            </a:extLst>
          </p:cNvPr>
          <p:cNvSpPr/>
          <p:nvPr/>
        </p:nvSpPr>
        <p:spPr>
          <a:xfrm flipV="1">
            <a:off x="10646146" y="6493176"/>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5" name="Rectangle 14">
            <a:extLst>
              <a:ext uri="{FF2B5EF4-FFF2-40B4-BE49-F238E27FC236}">
                <a16:creationId xmlns:a16="http://schemas.microsoft.com/office/drawing/2014/main" id="{24CE83F8-40E0-4ECD-F307-43D52366A225}"/>
              </a:ext>
            </a:extLst>
          </p:cNvPr>
          <p:cNvSpPr/>
          <p:nvPr/>
        </p:nvSpPr>
        <p:spPr>
          <a:xfrm flipV="1">
            <a:off x="7703283" y="6493175"/>
            <a:ext cx="84644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cxnSp>
        <p:nvCxnSpPr>
          <p:cNvPr id="22" name="Straight Connector 21">
            <a:extLst>
              <a:ext uri="{FF2B5EF4-FFF2-40B4-BE49-F238E27FC236}">
                <a16:creationId xmlns:a16="http://schemas.microsoft.com/office/drawing/2014/main" id="{DB0D6301-6F90-1C7C-214A-59540F53FF8A}"/>
              </a:ext>
            </a:extLst>
          </p:cNvPr>
          <p:cNvCxnSpPr>
            <a:cxnSpLocks/>
          </p:cNvCxnSpPr>
          <p:nvPr/>
        </p:nvCxnSpPr>
        <p:spPr>
          <a:xfrm>
            <a:off x="3356283" y="1449805"/>
            <a:ext cx="0" cy="3741821"/>
          </a:xfrm>
          <a:prstGeom prst="line">
            <a:avLst/>
          </a:prstGeom>
        </p:spPr>
        <p:style>
          <a:lnRef idx="1">
            <a:schemeClr val="accent1"/>
          </a:lnRef>
          <a:fillRef idx="0">
            <a:schemeClr val="accent1"/>
          </a:fillRef>
          <a:effectRef idx="0">
            <a:schemeClr val="accent1"/>
          </a:effectRef>
          <a:fontRef idx="minor">
            <a:schemeClr val="tx1"/>
          </a:fontRef>
        </p:style>
      </p:cxnSp>
      <p:sp>
        <p:nvSpPr>
          <p:cNvPr id="31" name="Content Placeholder 6">
            <a:extLst>
              <a:ext uri="{FF2B5EF4-FFF2-40B4-BE49-F238E27FC236}">
                <a16:creationId xmlns:a16="http://schemas.microsoft.com/office/drawing/2014/main" id="{CF1EB650-9946-76B6-41B4-C5236A2A4C35}"/>
              </a:ext>
            </a:extLst>
          </p:cNvPr>
          <p:cNvSpPr txBox="1">
            <a:spLocks/>
          </p:cNvSpPr>
          <p:nvPr/>
        </p:nvSpPr>
        <p:spPr>
          <a:xfrm>
            <a:off x="763041" y="4177834"/>
            <a:ext cx="2254802" cy="2729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49212">
              <a:buNone/>
            </a:pPr>
            <a:r>
              <a:rPr lang="en-US" sz="1600" dirty="0"/>
              <a:t>PETER FALLESEN</a:t>
            </a:r>
            <a:endParaRPr lang="en-US" dirty="0"/>
          </a:p>
          <a:p>
            <a:pPr marL="0" indent="0">
              <a:buFont typeface="Arial" panose="020B0604020202020204" pitchFamily="34" charset="0"/>
              <a:buNone/>
            </a:pPr>
            <a:r>
              <a:rPr lang="en-US" dirty="0"/>
              <a:t>Tel: 27584281</a:t>
            </a:r>
            <a:br>
              <a:rPr lang="en-US" dirty="0"/>
            </a:br>
            <a:r>
              <a:rPr lang="en-US" dirty="0"/>
              <a:t>Mail: </a:t>
            </a:r>
            <a:r>
              <a:rPr lang="en-US" dirty="0">
                <a:hlinkClick r:id="rId3"/>
              </a:rPr>
              <a:t>pf@paffpro.dk</a:t>
            </a:r>
            <a:br>
              <a:rPr lang="en-US" dirty="0"/>
            </a:br>
            <a:r>
              <a:rPr lang="en-US" dirty="0"/>
              <a:t>Site: </a:t>
            </a:r>
            <a:r>
              <a:rPr lang="en-US" dirty="0">
                <a:hlinkClick r:id="rId4"/>
              </a:rPr>
              <a:t>https://paffpro.dk/</a:t>
            </a:r>
            <a:r>
              <a:rPr lang="en-US" dirty="0"/>
              <a:t> </a:t>
            </a:r>
            <a:endParaRPr lang="en-DK" dirty="0"/>
          </a:p>
        </p:txBody>
      </p:sp>
    </p:spTree>
    <p:extLst>
      <p:ext uri="{BB962C8B-B14F-4D97-AF65-F5344CB8AC3E}">
        <p14:creationId xmlns:p14="http://schemas.microsoft.com/office/powerpoint/2010/main" val="2618607857"/>
      </p:ext>
    </p:extLst>
  </p:cSld>
  <p:clrMapOvr>
    <a:masterClrMapping/>
  </p:clrMapOvr>
  <mc:AlternateContent xmlns:mc="http://schemas.openxmlformats.org/markup-compatibility/2006">
    <mc:Choice xmlns:p14="http://schemas.microsoft.com/office/powerpoint/2010/main" Requires="p14">
      <p:transition spd="slow" p14:dur="2000" advTm="2723"/>
    </mc:Choice>
    <mc:Fallback>
      <p:transition spd="slow" advTm="272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C305D-B61D-CA55-2A66-F7DC56C86147}"/>
              </a:ext>
            </a:extLst>
          </p:cNvPr>
          <p:cNvSpPr>
            <a:spLocks noGrp="1"/>
          </p:cNvSpPr>
          <p:nvPr>
            <p:ph type="title"/>
          </p:nvPr>
        </p:nvSpPr>
        <p:spPr/>
        <p:txBody>
          <a:bodyPr/>
          <a:lstStyle/>
          <a:p>
            <a:r>
              <a:rPr lang="en-US" dirty="0" err="1"/>
              <a:t>Overskriften</a:t>
            </a:r>
            <a:r>
              <a:rPr lang="en-US" dirty="0"/>
              <a:t> </a:t>
            </a:r>
            <a:r>
              <a:rPr lang="en-US" dirty="0" err="1"/>
              <a:t>skal</a:t>
            </a:r>
            <a:r>
              <a:rPr lang="en-US" dirty="0"/>
              <a:t> </a:t>
            </a:r>
            <a:r>
              <a:rPr lang="en-US" dirty="0" err="1"/>
              <a:t>stå</a:t>
            </a:r>
            <a:r>
              <a:rPr lang="en-US" dirty="0"/>
              <a:t> her</a:t>
            </a:r>
            <a:endParaRPr lang="en-DK" dirty="0"/>
          </a:p>
        </p:txBody>
      </p:sp>
      <p:sp>
        <p:nvSpPr>
          <p:cNvPr id="3" name="Content Placeholder 2">
            <a:extLst>
              <a:ext uri="{FF2B5EF4-FFF2-40B4-BE49-F238E27FC236}">
                <a16:creationId xmlns:a16="http://schemas.microsoft.com/office/drawing/2014/main" id="{BAE460ED-A01D-471C-2A3A-1E7011189146}"/>
              </a:ext>
            </a:extLst>
          </p:cNvPr>
          <p:cNvSpPr>
            <a:spLocks noGrp="1"/>
          </p:cNvSpPr>
          <p:nvPr>
            <p:ph sz="half" idx="2"/>
          </p:nvPr>
        </p:nvSpPr>
        <p:spPr/>
        <p:txBody>
          <a:bodyPr/>
          <a:lstStyle/>
          <a:p>
            <a:r>
              <a:rPr lang="en-US" dirty="0"/>
              <a:t>que </a:t>
            </a:r>
            <a:r>
              <a:rPr lang="en-US" dirty="0" err="1"/>
              <a:t>dunduciam</a:t>
            </a:r>
            <a:r>
              <a:rPr lang="en-US" dirty="0"/>
              <a:t>, </a:t>
            </a:r>
            <a:r>
              <a:rPr lang="en-US" dirty="0" err="1"/>
              <a:t>optatium</a:t>
            </a:r>
            <a:r>
              <a:rPr lang="en-US" dirty="0"/>
              <a:t> </a:t>
            </a:r>
            <a:r>
              <a:rPr lang="en-US" dirty="0" err="1"/>
              <a:t>sint</a:t>
            </a:r>
            <a:r>
              <a:rPr lang="en-US" dirty="0"/>
              <a:t> es </a:t>
            </a:r>
            <a:r>
              <a:rPr lang="en-US" dirty="0" err="1"/>
              <a:t>dolo</a:t>
            </a:r>
            <a:r>
              <a:rPr lang="en-US" dirty="0"/>
              <a:t> </a:t>
            </a:r>
            <a:r>
              <a:rPr lang="en-US" dirty="0" err="1"/>
              <a:t>voluptatem</a:t>
            </a:r>
            <a:r>
              <a:rPr lang="en-US" dirty="0"/>
              <a:t>. </a:t>
            </a:r>
            <a:r>
              <a:rPr lang="en-US" dirty="0" err="1"/>
              <a:t>Porepro</a:t>
            </a:r>
            <a:r>
              <a:rPr lang="en-US" dirty="0"/>
              <a:t> </a:t>
            </a:r>
            <a:r>
              <a:rPr lang="en-US" dirty="0" err="1"/>
              <a:t>dendeni</a:t>
            </a:r>
            <a:r>
              <a:rPr lang="en-US" dirty="0"/>
              <a:t> </a:t>
            </a:r>
            <a:r>
              <a:rPr lang="en-US" dirty="0" err="1"/>
              <a:t>molora</a:t>
            </a:r>
            <a:r>
              <a:rPr lang="en-US" dirty="0"/>
              <a:t> </a:t>
            </a:r>
            <a:r>
              <a:rPr lang="en-US" dirty="0" err="1"/>
              <a:t>nonem</a:t>
            </a:r>
            <a:r>
              <a:rPr lang="en-US" dirty="0"/>
              <a:t> rem </a:t>
            </a:r>
            <a:r>
              <a:rPr lang="en-US" dirty="0" err="1"/>
              <a:t>elendiorae</a:t>
            </a:r>
            <a:r>
              <a:rPr lang="en-US" dirty="0"/>
              <a:t> solo </a:t>
            </a:r>
            <a:r>
              <a:rPr lang="en-US" dirty="0" err="1"/>
              <a:t>dolupic</a:t>
            </a:r>
            <a:r>
              <a:rPr lang="en-US" dirty="0"/>
              <a:t> </a:t>
            </a:r>
            <a:r>
              <a:rPr lang="en-US" dirty="0" err="1"/>
              <a:t>ieniendestis</a:t>
            </a:r>
            <a:r>
              <a:rPr lang="en-US" dirty="0"/>
              <a:t> </a:t>
            </a:r>
            <a:r>
              <a:rPr lang="en-US" dirty="0" err="1"/>
              <a:t>esedi</a:t>
            </a:r>
            <a:r>
              <a:rPr lang="en-US" dirty="0"/>
              <a:t> </a:t>
            </a:r>
            <a:r>
              <a:rPr lang="en-US" dirty="0" err="1"/>
              <a:t>dolutem</a:t>
            </a:r>
            <a:r>
              <a:rPr lang="en-US" dirty="0"/>
              <a:t> lit </a:t>
            </a:r>
            <a:r>
              <a:rPr lang="en-US" dirty="0" err="1"/>
              <a:t>etus</a:t>
            </a:r>
            <a:r>
              <a:rPr lang="en-US" dirty="0"/>
              <a:t> </a:t>
            </a:r>
            <a:r>
              <a:rPr lang="en-US" dirty="0" err="1"/>
              <a:t>dolloriantia</a:t>
            </a:r>
            <a:r>
              <a:rPr lang="en-US" dirty="0"/>
              <a:t> </a:t>
            </a:r>
            <a:r>
              <a:rPr lang="en-US" dirty="0" err="1"/>
              <a:t>volecaectur</a:t>
            </a:r>
            <a:r>
              <a:rPr lang="en-US" dirty="0"/>
              <a:t>? Qui con re, </a:t>
            </a:r>
            <a:r>
              <a:rPr lang="en-US" dirty="0" err="1"/>
              <a:t>sequi</a:t>
            </a:r>
            <a:r>
              <a:rPr lang="en-US" dirty="0"/>
              <a:t> que </a:t>
            </a:r>
            <a:r>
              <a:rPr lang="en-US" dirty="0" err="1"/>
              <a:t>resed</a:t>
            </a:r>
            <a:r>
              <a:rPr lang="en-US" dirty="0"/>
              <a:t> </a:t>
            </a:r>
            <a:r>
              <a:rPr lang="en-US" dirty="0" err="1"/>
              <a:t>quiandem</a:t>
            </a:r>
            <a:r>
              <a:rPr lang="en-US" dirty="0"/>
              <a:t> </a:t>
            </a:r>
            <a:r>
              <a:rPr lang="en-US" dirty="0" err="1"/>
              <a:t>ea</a:t>
            </a:r>
            <a:r>
              <a:rPr lang="en-US" dirty="0"/>
              <a:t> </a:t>
            </a:r>
            <a:r>
              <a:rPr lang="en-US" dirty="0" err="1"/>
              <a:t>quas</a:t>
            </a:r>
            <a:r>
              <a:rPr lang="en-US" dirty="0"/>
              <a:t> </a:t>
            </a:r>
            <a:r>
              <a:rPr lang="en-US" dirty="0" err="1"/>
              <a:t>elit</a:t>
            </a:r>
            <a:r>
              <a:rPr lang="en-US" dirty="0"/>
              <a:t> </a:t>
            </a:r>
            <a:r>
              <a:rPr lang="en-US" dirty="0" err="1"/>
              <a:t>evere</a:t>
            </a:r>
            <a:r>
              <a:rPr lang="en-US" dirty="0"/>
              <a:t>, </a:t>
            </a:r>
            <a:r>
              <a:rPr lang="en-US" dirty="0" err="1"/>
              <a:t>commoluptis</a:t>
            </a:r>
            <a:r>
              <a:rPr lang="en-US" dirty="0"/>
              <a:t> </a:t>
            </a:r>
            <a:r>
              <a:rPr lang="en-US" dirty="0" err="1"/>
              <a:t>nihilis</a:t>
            </a:r>
            <a:r>
              <a:rPr lang="en-US" dirty="0"/>
              <a:t> debit </a:t>
            </a:r>
            <a:r>
              <a:rPr lang="en-US" dirty="0" err="1"/>
              <a:t>rerorro</a:t>
            </a:r>
            <a:r>
              <a:rPr lang="en-US" dirty="0"/>
              <a:t> </a:t>
            </a:r>
            <a:r>
              <a:rPr lang="en-US" dirty="0" err="1"/>
              <a:t>odis</a:t>
            </a:r>
            <a:r>
              <a:rPr lang="en-US" dirty="0"/>
              <a:t> </a:t>
            </a:r>
            <a:r>
              <a:rPr lang="en-US" dirty="0" err="1"/>
              <a:t>eos</a:t>
            </a:r>
            <a:r>
              <a:rPr lang="en-US" dirty="0"/>
              <a:t> </a:t>
            </a:r>
            <a:r>
              <a:rPr lang="en-US" dirty="0" err="1"/>
              <a:t>eum</a:t>
            </a:r>
            <a:r>
              <a:rPr lang="en-US" dirty="0"/>
              <a:t> sum </a:t>
            </a:r>
            <a:r>
              <a:rPr lang="en-US" dirty="0" err="1"/>
              <a:t>dit</a:t>
            </a:r>
            <a:r>
              <a:rPr lang="en-US" dirty="0"/>
              <a:t> lam </a:t>
            </a:r>
            <a:r>
              <a:rPr lang="en-US" dirty="0" err="1"/>
              <a:t>exero</a:t>
            </a:r>
            <a:r>
              <a:rPr lang="en-US" dirty="0"/>
              <a:t> </a:t>
            </a:r>
            <a:r>
              <a:rPr lang="en-US" dirty="0" err="1"/>
              <a:t>officaerem</a:t>
            </a:r>
            <a:r>
              <a:rPr lang="en-US" dirty="0"/>
              <a:t> </a:t>
            </a:r>
            <a:r>
              <a:rPr lang="en-US" dirty="0" err="1"/>
              <a:t>remporum</a:t>
            </a:r>
            <a:r>
              <a:rPr lang="en-US" dirty="0"/>
              <a:t> </a:t>
            </a:r>
            <a:r>
              <a:rPr lang="en-US" dirty="0" err="1"/>
              <a:t>nonsequid</a:t>
            </a:r>
            <a:r>
              <a:rPr lang="en-US" dirty="0"/>
              <a:t> </a:t>
            </a:r>
            <a:r>
              <a:rPr lang="en-US" dirty="0" err="1"/>
              <a:t>minietur</a:t>
            </a:r>
            <a:r>
              <a:rPr lang="en-US" dirty="0"/>
              <a:t> sunt la </a:t>
            </a:r>
            <a:r>
              <a:rPr lang="en-US" dirty="0" err="1"/>
              <a:t>nienis</a:t>
            </a:r>
            <a:r>
              <a:rPr lang="en-US" dirty="0"/>
              <a:t> </a:t>
            </a:r>
            <a:r>
              <a:rPr lang="en-US" dirty="0" err="1"/>
              <a:t>doluptatint</a:t>
            </a:r>
            <a:r>
              <a:rPr lang="en-US" dirty="0"/>
              <a:t>.</a:t>
            </a:r>
          </a:p>
          <a:p>
            <a:r>
              <a:rPr lang="en-US" dirty="0" err="1"/>
              <a:t>Estiur</a:t>
            </a:r>
            <a:r>
              <a:rPr lang="en-US" dirty="0"/>
              <a:t> accus prat que </a:t>
            </a:r>
            <a:r>
              <a:rPr lang="en-US" dirty="0" err="1"/>
              <a:t>mincti</a:t>
            </a:r>
            <a:r>
              <a:rPr lang="en-US" dirty="0"/>
              <a:t> </a:t>
            </a:r>
            <a:r>
              <a:rPr lang="en-US" dirty="0" err="1"/>
              <a:t>commolut</a:t>
            </a:r>
            <a:r>
              <a:rPr lang="en-US" dirty="0"/>
              <a:t> </a:t>
            </a:r>
            <a:r>
              <a:rPr lang="en-US" dirty="0" err="1"/>
              <a:t>adit</a:t>
            </a:r>
            <a:r>
              <a:rPr lang="en-US" dirty="0"/>
              <a:t> </a:t>
            </a:r>
            <a:r>
              <a:rPr lang="en-US" dirty="0" err="1"/>
              <a:t>atectaecae</a:t>
            </a:r>
            <a:r>
              <a:rPr lang="en-US" dirty="0"/>
              <a:t> </a:t>
            </a:r>
            <a:r>
              <a:rPr lang="en-US" dirty="0" err="1"/>
              <a:t>magniet</a:t>
            </a:r>
            <a:r>
              <a:rPr lang="en-US" dirty="0"/>
              <a:t> et </a:t>
            </a:r>
            <a:r>
              <a:rPr lang="en-US" dirty="0" err="1"/>
              <a:t>omnis</a:t>
            </a:r>
            <a:r>
              <a:rPr lang="en-US" dirty="0"/>
              <a:t> </a:t>
            </a:r>
            <a:r>
              <a:rPr lang="en-US" dirty="0" err="1"/>
              <a:t>ipsus</a:t>
            </a:r>
            <a:r>
              <a:rPr lang="en-US" dirty="0"/>
              <a:t> </a:t>
            </a:r>
            <a:r>
              <a:rPr lang="en-US" dirty="0" err="1"/>
              <a:t>molleserum</a:t>
            </a:r>
            <a:r>
              <a:rPr lang="en-US" dirty="0"/>
              <a:t> </a:t>
            </a:r>
            <a:r>
              <a:rPr lang="en-US" dirty="0" err="1"/>
              <a:t>dia</a:t>
            </a:r>
            <a:r>
              <a:rPr lang="en-US" dirty="0"/>
              <a:t> </a:t>
            </a:r>
            <a:r>
              <a:rPr lang="en-US" dirty="0" err="1"/>
              <a:t>autet</a:t>
            </a:r>
            <a:r>
              <a:rPr lang="en-US" dirty="0"/>
              <a:t>, </a:t>
            </a:r>
            <a:r>
              <a:rPr lang="en-US" dirty="0" err="1"/>
              <a:t>omnis</a:t>
            </a:r>
            <a:r>
              <a:rPr lang="en-US" dirty="0"/>
              <a:t> at </a:t>
            </a:r>
            <a:r>
              <a:rPr lang="en-US" dirty="0" err="1"/>
              <a:t>etur</a:t>
            </a:r>
            <a:r>
              <a:rPr lang="en-US" dirty="0"/>
              <a:t> </a:t>
            </a:r>
            <a:r>
              <a:rPr lang="en-US" dirty="0" err="1"/>
              <a:t>aut</a:t>
            </a:r>
            <a:r>
              <a:rPr lang="en-US" dirty="0"/>
              <a:t> rem </a:t>
            </a:r>
            <a:r>
              <a:rPr lang="en-US" dirty="0" err="1"/>
              <a:t>nonsequiam</a:t>
            </a:r>
            <a:r>
              <a:rPr lang="en-US" dirty="0"/>
              <a:t> </a:t>
            </a:r>
            <a:r>
              <a:rPr lang="en-US" dirty="0" err="1"/>
              <a:t>harcid</a:t>
            </a:r>
            <a:r>
              <a:rPr lang="en-US" dirty="0"/>
              <a:t> </a:t>
            </a:r>
            <a:r>
              <a:rPr lang="en-US" dirty="0" err="1"/>
              <a:t>quam</a:t>
            </a:r>
            <a:r>
              <a:rPr lang="en-US" dirty="0"/>
              <a:t>, </a:t>
            </a:r>
            <a:r>
              <a:rPr lang="en-US" dirty="0" err="1"/>
              <a:t>tem</a:t>
            </a:r>
            <a:r>
              <a:rPr lang="en-US" dirty="0"/>
              <a:t> </a:t>
            </a:r>
            <a:r>
              <a:rPr lang="en-US" dirty="0" err="1"/>
              <a:t>eatus</a:t>
            </a:r>
            <a:r>
              <a:rPr lang="en-US" dirty="0"/>
              <a:t> cone ne </a:t>
            </a:r>
            <a:r>
              <a:rPr lang="en-US" dirty="0" err="1"/>
              <a:t>nos</a:t>
            </a:r>
            <a:r>
              <a:rPr lang="en-US" dirty="0"/>
              <a:t> </a:t>
            </a:r>
            <a:r>
              <a:rPr lang="en-US" dirty="0" err="1"/>
              <a:t>quianimus</a:t>
            </a:r>
            <a:r>
              <a:rPr lang="en-US" dirty="0"/>
              <a:t> </a:t>
            </a:r>
            <a:r>
              <a:rPr lang="en-US" dirty="0" err="1"/>
              <a:t>apicae</a:t>
            </a:r>
            <a:r>
              <a:rPr lang="en-US" dirty="0"/>
              <a:t> </a:t>
            </a:r>
            <a:r>
              <a:rPr lang="en-US" dirty="0" err="1"/>
              <a:t>ommos</a:t>
            </a:r>
            <a:r>
              <a:rPr lang="en-US" dirty="0"/>
              <a:t> </a:t>
            </a:r>
            <a:r>
              <a:rPr lang="en-US" dirty="0" err="1"/>
              <a:t>soluptatur</a:t>
            </a:r>
            <a:r>
              <a:rPr lang="en-US" dirty="0"/>
              <a:t> </a:t>
            </a:r>
            <a:r>
              <a:rPr lang="en-US" dirty="0" err="1"/>
              <a:t>autat</a:t>
            </a:r>
            <a:r>
              <a:rPr lang="en-US" dirty="0"/>
              <a:t> </a:t>
            </a:r>
            <a:r>
              <a:rPr lang="en-US" dirty="0" err="1"/>
              <a:t>harciunt</a:t>
            </a:r>
            <a:r>
              <a:rPr lang="en-US" dirty="0"/>
              <a:t> vid </a:t>
            </a:r>
            <a:r>
              <a:rPr lang="en-US" dirty="0" err="1"/>
              <a:t>etur</a:t>
            </a:r>
            <a:r>
              <a:rPr lang="en-US" dirty="0"/>
              <a:t> </a:t>
            </a:r>
            <a:r>
              <a:rPr lang="en-US" dirty="0" err="1"/>
              <a:t>si</a:t>
            </a:r>
            <a:r>
              <a:rPr lang="en-US" dirty="0"/>
              <a:t> </a:t>
            </a:r>
            <a:r>
              <a:rPr lang="en-US" dirty="0" err="1"/>
              <a:t>autemquia</a:t>
            </a:r>
            <a:r>
              <a:rPr lang="en-US" dirty="0"/>
              <a:t> prem </a:t>
            </a:r>
            <a:r>
              <a:rPr lang="en-US" dirty="0" err="1"/>
              <a:t>etur</a:t>
            </a:r>
            <a:r>
              <a:rPr lang="en-US" dirty="0"/>
              <a:t>?</a:t>
            </a:r>
          </a:p>
          <a:p>
            <a:r>
              <a:rPr lang="en-US"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r>
              <a:rPr lang="en-US" dirty="0"/>
              <a:t> </a:t>
            </a:r>
            <a:r>
              <a:rPr lang="en-US" dirty="0" err="1"/>
              <a:t>quosae</a:t>
            </a:r>
            <a:r>
              <a:rPr lang="en-US" dirty="0"/>
              <a:t> consent </a:t>
            </a:r>
            <a:r>
              <a:rPr lang="en-US" dirty="0" err="1"/>
              <a:t>ratur</a:t>
            </a:r>
            <a:r>
              <a:rPr lang="en-US" dirty="0"/>
              <a:t>? </a:t>
            </a:r>
            <a:r>
              <a:rPr lang="en-US" dirty="0" err="1"/>
              <a:t>Quiatem</a:t>
            </a:r>
            <a:r>
              <a:rPr lang="en-US" dirty="0"/>
              <a:t> </a:t>
            </a:r>
            <a:r>
              <a:rPr lang="en-US" dirty="0" err="1"/>
              <a:t>fugiam</a:t>
            </a:r>
            <a:r>
              <a:rPr lang="en-US" dirty="0"/>
              <a:t> </a:t>
            </a:r>
            <a:r>
              <a:rPr lang="en-US" dirty="0" err="1"/>
              <a:t>nonsequosti</a:t>
            </a:r>
            <a:r>
              <a:rPr lang="en-US" dirty="0"/>
              <a:t> net </a:t>
            </a:r>
            <a:r>
              <a:rPr lang="en-US" dirty="0" err="1"/>
              <a:t>officaerchit</a:t>
            </a:r>
            <a:r>
              <a:rPr lang="en-US" dirty="0"/>
              <a:t> </a:t>
            </a:r>
            <a:r>
              <a:rPr lang="en-US" dirty="0" err="1"/>
              <a:t>estio</a:t>
            </a:r>
            <a:r>
              <a:rPr lang="en-US" dirty="0"/>
              <a:t> od qui </a:t>
            </a:r>
            <a:r>
              <a:rPr lang="en-US" dirty="0" err="1"/>
              <a:t>aligento</a:t>
            </a:r>
            <a:r>
              <a:rPr lang="en-US" dirty="0"/>
              <a:t> </a:t>
            </a:r>
            <a:r>
              <a:rPr lang="en-US" dirty="0" err="1"/>
              <a:t>consequidel</a:t>
            </a:r>
            <a:r>
              <a:rPr lang="en-US" dirty="0"/>
              <a:t> </a:t>
            </a:r>
            <a:r>
              <a:rPr lang="en-US" dirty="0" err="1"/>
              <a:t>moloris</a:t>
            </a:r>
            <a:r>
              <a:rPr lang="en-US" dirty="0"/>
              <a:t> </a:t>
            </a:r>
            <a:r>
              <a:rPr lang="en-US" dirty="0" err="1"/>
              <a:t>quas</a:t>
            </a:r>
            <a:r>
              <a:rPr lang="en-US" dirty="0"/>
              <a:t> </a:t>
            </a:r>
            <a:r>
              <a:rPr lang="en-US" dirty="0" err="1"/>
              <a:t>dio</a:t>
            </a:r>
            <a:r>
              <a:rPr lang="en-US" dirty="0"/>
              <a:t>. Ro </a:t>
            </a:r>
            <a:r>
              <a:rPr lang="en-US" dirty="0" err="1"/>
              <a:t>milla</a:t>
            </a:r>
            <a:r>
              <a:rPr lang="en-US" dirty="0"/>
              <a:t> none mi, </a:t>
            </a:r>
            <a:r>
              <a:rPr lang="en-US" dirty="0" err="1"/>
              <a:t>coratiur</a:t>
            </a:r>
            <a:r>
              <a:rPr lang="en-US" dirty="0"/>
              <a:t>, </a:t>
            </a:r>
            <a:r>
              <a:rPr lang="en-US" dirty="0" err="1"/>
              <a:t>ulpariorume</a:t>
            </a:r>
            <a:r>
              <a:rPr lang="en-US" dirty="0"/>
              <a:t> </a:t>
            </a:r>
            <a:r>
              <a:rPr lang="en-US" dirty="0" err="1"/>
              <a:t>dolorro</a:t>
            </a:r>
            <a:r>
              <a:rPr lang="en-US" dirty="0"/>
              <a:t> </a:t>
            </a:r>
            <a:r>
              <a:rPr lang="en-US" dirty="0" err="1"/>
              <a:t>consequi</a:t>
            </a:r>
            <a:r>
              <a:rPr lang="en-US" dirty="0"/>
              <a:t> </a:t>
            </a:r>
            <a:r>
              <a:rPr lang="en-US" dirty="0" err="1"/>
              <a:t>veniae</a:t>
            </a:r>
            <a:r>
              <a:rPr lang="en-US" dirty="0"/>
              <a:t> </a:t>
            </a:r>
            <a:r>
              <a:rPr lang="en-US" dirty="0" err="1"/>
              <a:t>nonsequatet</a:t>
            </a:r>
            <a:r>
              <a:rPr lang="en-US" dirty="0"/>
              <a:t> </a:t>
            </a:r>
            <a:r>
              <a:rPr lang="en-US" dirty="0" err="1"/>
              <a:t>acipsum</a:t>
            </a:r>
            <a:r>
              <a:rPr lang="en-US" dirty="0"/>
              <a:t>, </a:t>
            </a:r>
            <a:r>
              <a:rPr lang="en-US" dirty="0" err="1"/>
              <a:t>quiam</a:t>
            </a:r>
            <a:r>
              <a:rPr lang="en-US" dirty="0"/>
              <a:t>, </a:t>
            </a:r>
            <a:r>
              <a:rPr lang="en-US" dirty="0" err="1"/>
              <a:t>optam</a:t>
            </a:r>
            <a:r>
              <a:rPr lang="en-US" dirty="0"/>
              <a:t> </a:t>
            </a:r>
            <a:r>
              <a:rPr lang="en-US" dirty="0" err="1"/>
              <a:t>aut</a:t>
            </a:r>
            <a:r>
              <a:rPr lang="en-US" dirty="0"/>
              <a:t> </a:t>
            </a:r>
            <a:r>
              <a:rPr lang="en-US" dirty="0" err="1"/>
              <a:t>ium</a:t>
            </a:r>
            <a:r>
              <a:rPr lang="en-US" dirty="0"/>
              <a:t> </a:t>
            </a:r>
            <a:r>
              <a:rPr lang="en-US" dirty="0" err="1"/>
              <a:t>harum</a:t>
            </a:r>
            <a:r>
              <a:rPr lang="en-US" dirty="0"/>
              <a:t> </a:t>
            </a:r>
            <a:r>
              <a:rPr lang="en-US" dirty="0" err="1"/>
              <a:t>restibus</a:t>
            </a:r>
            <a:r>
              <a:rPr lang="en-US" dirty="0"/>
              <a:t>.</a:t>
            </a:r>
          </a:p>
          <a:p>
            <a:r>
              <a:rPr lang="en-US" dirty="0" err="1"/>
              <a:t>Porepro</a:t>
            </a:r>
            <a:r>
              <a:rPr lang="en-US" dirty="0"/>
              <a:t> </a:t>
            </a:r>
            <a:r>
              <a:rPr lang="en-US" dirty="0" err="1"/>
              <a:t>dendeni</a:t>
            </a:r>
            <a:r>
              <a:rPr lang="en-US" dirty="0"/>
              <a:t> </a:t>
            </a:r>
            <a:r>
              <a:rPr lang="en-US" dirty="0" err="1"/>
              <a:t>molora</a:t>
            </a:r>
            <a:r>
              <a:rPr lang="en-US" dirty="0"/>
              <a:t> </a:t>
            </a:r>
            <a:r>
              <a:rPr lang="en-US" dirty="0" err="1"/>
              <a:t>nonem</a:t>
            </a:r>
            <a:r>
              <a:rPr lang="en-US" dirty="0"/>
              <a:t> rem </a:t>
            </a:r>
            <a:r>
              <a:rPr lang="en-US" dirty="0" err="1"/>
              <a:t>elendiorae</a:t>
            </a:r>
            <a:r>
              <a:rPr lang="en-US" dirty="0"/>
              <a:t> solo </a:t>
            </a:r>
            <a:r>
              <a:rPr lang="en-US" dirty="0" err="1"/>
              <a:t>dolupic</a:t>
            </a:r>
            <a:r>
              <a:rPr lang="en-US" dirty="0"/>
              <a:t> </a:t>
            </a:r>
            <a:r>
              <a:rPr lang="en-US" dirty="0" err="1"/>
              <a:t>ieniendestis</a:t>
            </a:r>
            <a:r>
              <a:rPr lang="en-US" dirty="0"/>
              <a:t> </a:t>
            </a:r>
            <a:r>
              <a:rPr lang="en-US" dirty="0" err="1"/>
              <a:t>esedi</a:t>
            </a:r>
            <a:r>
              <a:rPr lang="en-US" dirty="0"/>
              <a:t> </a:t>
            </a:r>
            <a:r>
              <a:rPr lang="en-US" dirty="0" err="1"/>
              <a:t>dolutem</a:t>
            </a:r>
            <a:r>
              <a:rPr lang="en-US" dirty="0"/>
              <a:t> lit </a:t>
            </a:r>
            <a:r>
              <a:rPr lang="en-US" dirty="0" err="1"/>
              <a:t>etus</a:t>
            </a:r>
            <a:r>
              <a:rPr lang="en-US" dirty="0"/>
              <a:t> </a:t>
            </a:r>
            <a:r>
              <a:rPr lang="en-US" dirty="0" err="1"/>
              <a:t>dolloriantia</a:t>
            </a:r>
            <a:r>
              <a:rPr lang="en-US" dirty="0"/>
              <a:t> </a:t>
            </a:r>
            <a:r>
              <a:rPr lang="en-US" dirty="0" err="1"/>
              <a:t>volecaectur</a:t>
            </a:r>
            <a:r>
              <a:rPr lang="en-US" dirty="0"/>
              <a:t>? Qui con re, </a:t>
            </a:r>
            <a:r>
              <a:rPr lang="en-US" dirty="0" err="1"/>
              <a:t>sequi</a:t>
            </a:r>
            <a:r>
              <a:rPr lang="en-US" dirty="0"/>
              <a:t> que </a:t>
            </a:r>
            <a:r>
              <a:rPr lang="en-US" dirty="0" err="1"/>
              <a:t>resed</a:t>
            </a:r>
            <a:r>
              <a:rPr lang="en-US" dirty="0"/>
              <a:t> </a:t>
            </a:r>
            <a:r>
              <a:rPr lang="en-US" dirty="0" err="1"/>
              <a:t>quiandem</a:t>
            </a:r>
            <a:r>
              <a:rPr lang="en-US" dirty="0"/>
              <a:t> </a:t>
            </a:r>
            <a:r>
              <a:rPr lang="en-US" dirty="0" err="1"/>
              <a:t>ea</a:t>
            </a:r>
            <a:r>
              <a:rPr lang="en-US" dirty="0"/>
              <a:t> </a:t>
            </a:r>
            <a:r>
              <a:rPr lang="en-US" dirty="0" err="1"/>
              <a:t>quas</a:t>
            </a:r>
            <a:r>
              <a:rPr lang="en-US" dirty="0"/>
              <a:t> </a:t>
            </a:r>
            <a:r>
              <a:rPr lang="en-US" dirty="0" err="1"/>
              <a:t>elit</a:t>
            </a:r>
            <a:r>
              <a:rPr lang="en-US" dirty="0"/>
              <a:t> </a:t>
            </a:r>
            <a:r>
              <a:rPr lang="en-US" dirty="0" err="1"/>
              <a:t>evere</a:t>
            </a:r>
            <a:r>
              <a:rPr lang="en-US" dirty="0"/>
              <a:t>, </a:t>
            </a:r>
            <a:r>
              <a:rPr lang="en-US" dirty="0" err="1"/>
              <a:t>commoluptis</a:t>
            </a:r>
            <a:r>
              <a:rPr lang="en-US" dirty="0"/>
              <a:t> </a:t>
            </a:r>
            <a:r>
              <a:rPr lang="en-US" dirty="0" err="1"/>
              <a:t>nihilis</a:t>
            </a:r>
            <a:r>
              <a:rPr lang="en-US" dirty="0"/>
              <a:t> debit </a:t>
            </a:r>
            <a:r>
              <a:rPr lang="en-US" dirty="0" err="1"/>
              <a:t>rerorro</a:t>
            </a:r>
            <a:r>
              <a:rPr lang="en-US" dirty="0"/>
              <a:t> </a:t>
            </a:r>
            <a:r>
              <a:rPr lang="en-US" dirty="0" err="1"/>
              <a:t>odis</a:t>
            </a:r>
            <a:r>
              <a:rPr lang="en-US" dirty="0"/>
              <a:t> </a:t>
            </a:r>
            <a:r>
              <a:rPr lang="en-US" dirty="0" err="1"/>
              <a:t>eos</a:t>
            </a:r>
            <a:r>
              <a:rPr lang="en-US" dirty="0"/>
              <a:t> </a:t>
            </a:r>
            <a:r>
              <a:rPr lang="en-US" dirty="0" err="1"/>
              <a:t>eum</a:t>
            </a:r>
            <a:r>
              <a:rPr lang="en-US" dirty="0"/>
              <a:t> sum </a:t>
            </a:r>
            <a:r>
              <a:rPr lang="en-US" dirty="0" err="1"/>
              <a:t>dit</a:t>
            </a:r>
            <a:r>
              <a:rPr lang="en-US" dirty="0"/>
              <a:t> lam </a:t>
            </a:r>
            <a:r>
              <a:rPr lang="en-US" dirty="0" err="1"/>
              <a:t>exero</a:t>
            </a:r>
            <a:r>
              <a:rPr lang="en-US" dirty="0"/>
              <a:t> </a:t>
            </a:r>
            <a:r>
              <a:rPr lang="en-US" dirty="0" err="1"/>
              <a:t>officaerem</a:t>
            </a:r>
            <a:r>
              <a:rPr lang="en-US" dirty="0"/>
              <a:t> </a:t>
            </a:r>
            <a:r>
              <a:rPr lang="en-US" dirty="0" err="1"/>
              <a:t>remporum</a:t>
            </a:r>
            <a:r>
              <a:rPr lang="en-US" dirty="0"/>
              <a:t> </a:t>
            </a:r>
            <a:r>
              <a:rPr lang="en-US" dirty="0" err="1"/>
              <a:t>nonsequid</a:t>
            </a:r>
            <a:r>
              <a:rPr lang="en-US" dirty="0"/>
              <a:t> </a:t>
            </a:r>
            <a:r>
              <a:rPr lang="en-US" dirty="0" err="1"/>
              <a:t>minietur</a:t>
            </a:r>
            <a:r>
              <a:rPr lang="en-US" dirty="0"/>
              <a:t> sunt la </a:t>
            </a:r>
            <a:r>
              <a:rPr lang="en-US" dirty="0" err="1"/>
              <a:t>nienis</a:t>
            </a:r>
            <a:r>
              <a:rPr lang="en-US" dirty="0"/>
              <a:t> </a:t>
            </a:r>
            <a:r>
              <a:rPr lang="en-US" dirty="0" err="1"/>
              <a:t>doluptatint</a:t>
            </a:r>
            <a:r>
              <a:rPr lang="en-US" dirty="0"/>
              <a:t>.</a:t>
            </a:r>
          </a:p>
        </p:txBody>
      </p:sp>
      <p:sp>
        <p:nvSpPr>
          <p:cNvPr id="4" name="Content Placeholder 3">
            <a:extLst>
              <a:ext uri="{FF2B5EF4-FFF2-40B4-BE49-F238E27FC236}">
                <a16:creationId xmlns:a16="http://schemas.microsoft.com/office/drawing/2014/main" id="{0C8BA2DF-6539-99C6-79F9-93722C58336A}"/>
              </a:ext>
            </a:extLst>
          </p:cNvPr>
          <p:cNvSpPr>
            <a:spLocks noGrp="1"/>
          </p:cNvSpPr>
          <p:nvPr>
            <p:ph sz="quarter" idx="4"/>
          </p:nvPr>
        </p:nvSpPr>
        <p:spPr/>
        <p:txBody>
          <a:bodyPr/>
          <a:lstStyle/>
          <a:p>
            <a:r>
              <a:rPr lang="en-US" dirty="0"/>
              <a:t>que </a:t>
            </a:r>
            <a:r>
              <a:rPr lang="en-US" dirty="0" err="1"/>
              <a:t>dunduciam</a:t>
            </a:r>
            <a:r>
              <a:rPr lang="en-US" dirty="0"/>
              <a:t>, </a:t>
            </a:r>
            <a:r>
              <a:rPr lang="en-US" dirty="0" err="1"/>
              <a:t>optatium</a:t>
            </a:r>
            <a:r>
              <a:rPr lang="en-US" dirty="0"/>
              <a:t> </a:t>
            </a:r>
            <a:r>
              <a:rPr lang="en-US" dirty="0" err="1"/>
              <a:t>sint</a:t>
            </a:r>
            <a:r>
              <a:rPr lang="en-US" dirty="0"/>
              <a:t> es </a:t>
            </a:r>
            <a:r>
              <a:rPr lang="en-US" dirty="0" err="1"/>
              <a:t>dolo</a:t>
            </a:r>
            <a:r>
              <a:rPr lang="en-US" dirty="0"/>
              <a:t> </a:t>
            </a:r>
            <a:r>
              <a:rPr lang="en-US" dirty="0" err="1"/>
              <a:t>voluptatem</a:t>
            </a:r>
            <a:r>
              <a:rPr lang="en-US" dirty="0"/>
              <a:t>. </a:t>
            </a:r>
            <a:r>
              <a:rPr lang="en-US" dirty="0" err="1"/>
              <a:t>Porepro</a:t>
            </a:r>
            <a:r>
              <a:rPr lang="en-US" dirty="0"/>
              <a:t> </a:t>
            </a:r>
            <a:r>
              <a:rPr lang="en-US" dirty="0" err="1"/>
              <a:t>dendeni</a:t>
            </a:r>
            <a:r>
              <a:rPr lang="en-US" dirty="0"/>
              <a:t> </a:t>
            </a:r>
            <a:r>
              <a:rPr lang="en-US" dirty="0" err="1"/>
              <a:t>molora</a:t>
            </a:r>
            <a:r>
              <a:rPr lang="en-US" dirty="0"/>
              <a:t> </a:t>
            </a:r>
            <a:r>
              <a:rPr lang="en-US" dirty="0" err="1"/>
              <a:t>nonem</a:t>
            </a:r>
            <a:r>
              <a:rPr lang="en-US" dirty="0"/>
              <a:t> rem </a:t>
            </a:r>
            <a:r>
              <a:rPr lang="en-US" dirty="0" err="1"/>
              <a:t>elendiorae</a:t>
            </a:r>
            <a:r>
              <a:rPr lang="en-US" dirty="0"/>
              <a:t> solo </a:t>
            </a:r>
            <a:r>
              <a:rPr lang="en-US" dirty="0" err="1"/>
              <a:t>dolupic</a:t>
            </a:r>
            <a:r>
              <a:rPr lang="en-US" dirty="0"/>
              <a:t> </a:t>
            </a:r>
            <a:r>
              <a:rPr lang="en-US" dirty="0" err="1"/>
              <a:t>ieniendestis</a:t>
            </a:r>
            <a:r>
              <a:rPr lang="en-US" dirty="0"/>
              <a:t> </a:t>
            </a:r>
            <a:r>
              <a:rPr lang="en-US" dirty="0" err="1"/>
              <a:t>esedi</a:t>
            </a:r>
            <a:r>
              <a:rPr lang="en-US" dirty="0"/>
              <a:t> </a:t>
            </a:r>
            <a:r>
              <a:rPr lang="en-US" dirty="0" err="1"/>
              <a:t>dolutem</a:t>
            </a:r>
            <a:r>
              <a:rPr lang="en-US" dirty="0"/>
              <a:t> lit </a:t>
            </a:r>
            <a:r>
              <a:rPr lang="en-US" dirty="0" err="1"/>
              <a:t>etus</a:t>
            </a:r>
            <a:r>
              <a:rPr lang="en-US" dirty="0"/>
              <a:t> </a:t>
            </a:r>
            <a:r>
              <a:rPr lang="en-US" dirty="0" err="1"/>
              <a:t>dolloriantia</a:t>
            </a:r>
            <a:r>
              <a:rPr lang="en-US" dirty="0"/>
              <a:t> </a:t>
            </a:r>
            <a:r>
              <a:rPr lang="en-US" dirty="0" err="1"/>
              <a:t>volecaectur</a:t>
            </a:r>
            <a:r>
              <a:rPr lang="en-US" dirty="0"/>
              <a:t>? Qui con re, </a:t>
            </a:r>
            <a:r>
              <a:rPr lang="en-US" dirty="0" err="1"/>
              <a:t>sequi</a:t>
            </a:r>
            <a:r>
              <a:rPr lang="en-US" dirty="0"/>
              <a:t> que </a:t>
            </a:r>
            <a:r>
              <a:rPr lang="en-US" dirty="0" err="1"/>
              <a:t>resed</a:t>
            </a:r>
            <a:r>
              <a:rPr lang="en-US" dirty="0"/>
              <a:t> </a:t>
            </a:r>
            <a:r>
              <a:rPr lang="en-US" dirty="0" err="1"/>
              <a:t>quiandem</a:t>
            </a:r>
            <a:r>
              <a:rPr lang="en-US" dirty="0"/>
              <a:t> </a:t>
            </a:r>
            <a:r>
              <a:rPr lang="en-US" dirty="0" err="1"/>
              <a:t>ea</a:t>
            </a:r>
            <a:r>
              <a:rPr lang="en-US" dirty="0"/>
              <a:t> </a:t>
            </a:r>
            <a:r>
              <a:rPr lang="en-US" dirty="0" err="1"/>
              <a:t>quas</a:t>
            </a:r>
            <a:r>
              <a:rPr lang="en-US" dirty="0"/>
              <a:t> </a:t>
            </a:r>
            <a:r>
              <a:rPr lang="en-US" dirty="0" err="1"/>
              <a:t>elit</a:t>
            </a:r>
            <a:r>
              <a:rPr lang="en-US" dirty="0"/>
              <a:t> </a:t>
            </a:r>
            <a:r>
              <a:rPr lang="en-US" dirty="0" err="1"/>
              <a:t>evere</a:t>
            </a:r>
            <a:r>
              <a:rPr lang="en-US" dirty="0"/>
              <a:t>, </a:t>
            </a:r>
            <a:r>
              <a:rPr lang="en-US" dirty="0" err="1"/>
              <a:t>commoluptis</a:t>
            </a:r>
            <a:r>
              <a:rPr lang="en-US" dirty="0"/>
              <a:t> </a:t>
            </a:r>
            <a:r>
              <a:rPr lang="en-US" dirty="0" err="1"/>
              <a:t>nihilis</a:t>
            </a:r>
            <a:r>
              <a:rPr lang="en-US" dirty="0"/>
              <a:t> debit </a:t>
            </a:r>
            <a:r>
              <a:rPr lang="en-US" dirty="0" err="1"/>
              <a:t>rerorro</a:t>
            </a:r>
            <a:r>
              <a:rPr lang="en-US" dirty="0"/>
              <a:t> </a:t>
            </a:r>
            <a:r>
              <a:rPr lang="en-US" dirty="0" err="1"/>
              <a:t>odis</a:t>
            </a:r>
            <a:r>
              <a:rPr lang="en-US" dirty="0"/>
              <a:t> </a:t>
            </a:r>
            <a:r>
              <a:rPr lang="en-US" dirty="0" err="1"/>
              <a:t>eos</a:t>
            </a:r>
            <a:r>
              <a:rPr lang="en-US" dirty="0"/>
              <a:t> </a:t>
            </a:r>
            <a:r>
              <a:rPr lang="en-US" dirty="0" err="1"/>
              <a:t>eum</a:t>
            </a:r>
            <a:r>
              <a:rPr lang="en-US" dirty="0"/>
              <a:t> sum </a:t>
            </a:r>
            <a:r>
              <a:rPr lang="en-US" dirty="0" err="1"/>
              <a:t>dit</a:t>
            </a:r>
            <a:r>
              <a:rPr lang="en-US" dirty="0"/>
              <a:t> lam </a:t>
            </a:r>
            <a:r>
              <a:rPr lang="en-US" dirty="0" err="1"/>
              <a:t>exero</a:t>
            </a:r>
            <a:r>
              <a:rPr lang="en-US" dirty="0"/>
              <a:t> </a:t>
            </a:r>
            <a:r>
              <a:rPr lang="en-US" dirty="0" err="1"/>
              <a:t>officaerem</a:t>
            </a:r>
            <a:r>
              <a:rPr lang="en-US" dirty="0"/>
              <a:t> </a:t>
            </a:r>
            <a:r>
              <a:rPr lang="en-US" dirty="0" err="1"/>
              <a:t>remporum</a:t>
            </a:r>
            <a:r>
              <a:rPr lang="en-US" dirty="0"/>
              <a:t> </a:t>
            </a:r>
            <a:r>
              <a:rPr lang="en-US" dirty="0" err="1"/>
              <a:t>nonsequid</a:t>
            </a:r>
            <a:r>
              <a:rPr lang="en-US" dirty="0"/>
              <a:t> </a:t>
            </a:r>
            <a:r>
              <a:rPr lang="en-US" dirty="0" err="1"/>
              <a:t>minietur</a:t>
            </a:r>
            <a:r>
              <a:rPr lang="en-US" dirty="0"/>
              <a:t> sunt la </a:t>
            </a:r>
            <a:r>
              <a:rPr lang="en-US" dirty="0" err="1"/>
              <a:t>nienis</a:t>
            </a:r>
            <a:r>
              <a:rPr lang="en-US" dirty="0"/>
              <a:t> </a:t>
            </a:r>
            <a:r>
              <a:rPr lang="en-US" dirty="0" err="1"/>
              <a:t>doluptatint</a:t>
            </a:r>
            <a:r>
              <a:rPr lang="en-US" dirty="0"/>
              <a:t>.</a:t>
            </a:r>
          </a:p>
          <a:p>
            <a:r>
              <a:rPr lang="en-US" dirty="0" err="1"/>
              <a:t>Estiur</a:t>
            </a:r>
            <a:r>
              <a:rPr lang="en-US" dirty="0"/>
              <a:t> accus prat que </a:t>
            </a:r>
            <a:r>
              <a:rPr lang="en-US" dirty="0" err="1"/>
              <a:t>mincti</a:t>
            </a:r>
            <a:r>
              <a:rPr lang="en-US" dirty="0"/>
              <a:t> </a:t>
            </a:r>
            <a:r>
              <a:rPr lang="en-US" dirty="0" err="1"/>
              <a:t>commolut</a:t>
            </a:r>
            <a:r>
              <a:rPr lang="en-US" dirty="0"/>
              <a:t> </a:t>
            </a:r>
            <a:r>
              <a:rPr lang="en-US" dirty="0" err="1"/>
              <a:t>adit</a:t>
            </a:r>
            <a:r>
              <a:rPr lang="en-US" dirty="0"/>
              <a:t> </a:t>
            </a:r>
            <a:r>
              <a:rPr lang="en-US" dirty="0" err="1"/>
              <a:t>atectaecae</a:t>
            </a:r>
            <a:r>
              <a:rPr lang="en-US" dirty="0"/>
              <a:t> </a:t>
            </a:r>
            <a:r>
              <a:rPr lang="en-US" dirty="0" err="1"/>
              <a:t>magniet</a:t>
            </a:r>
            <a:r>
              <a:rPr lang="en-US" dirty="0"/>
              <a:t> et </a:t>
            </a:r>
            <a:r>
              <a:rPr lang="en-US" dirty="0" err="1"/>
              <a:t>omnis</a:t>
            </a:r>
            <a:r>
              <a:rPr lang="en-US" dirty="0"/>
              <a:t> </a:t>
            </a:r>
            <a:r>
              <a:rPr lang="en-US" dirty="0" err="1"/>
              <a:t>ipsus</a:t>
            </a:r>
            <a:r>
              <a:rPr lang="en-US" dirty="0"/>
              <a:t> </a:t>
            </a:r>
            <a:r>
              <a:rPr lang="en-US" dirty="0" err="1"/>
              <a:t>molleserum</a:t>
            </a:r>
            <a:r>
              <a:rPr lang="en-US" dirty="0"/>
              <a:t> </a:t>
            </a:r>
            <a:r>
              <a:rPr lang="en-US" dirty="0" err="1"/>
              <a:t>dia</a:t>
            </a:r>
            <a:r>
              <a:rPr lang="en-US" dirty="0"/>
              <a:t> </a:t>
            </a:r>
            <a:r>
              <a:rPr lang="en-US" dirty="0" err="1"/>
              <a:t>autet</a:t>
            </a:r>
            <a:r>
              <a:rPr lang="en-US" dirty="0"/>
              <a:t>, </a:t>
            </a:r>
            <a:r>
              <a:rPr lang="en-US" dirty="0" err="1"/>
              <a:t>omnis</a:t>
            </a:r>
            <a:r>
              <a:rPr lang="en-US" dirty="0"/>
              <a:t> at </a:t>
            </a:r>
            <a:r>
              <a:rPr lang="en-US" dirty="0" err="1"/>
              <a:t>etur</a:t>
            </a:r>
            <a:r>
              <a:rPr lang="en-US" dirty="0"/>
              <a:t> </a:t>
            </a:r>
            <a:r>
              <a:rPr lang="en-US" dirty="0" err="1"/>
              <a:t>aut</a:t>
            </a:r>
            <a:r>
              <a:rPr lang="en-US" dirty="0"/>
              <a:t> rem </a:t>
            </a:r>
            <a:r>
              <a:rPr lang="en-US" dirty="0" err="1"/>
              <a:t>nonsequiam</a:t>
            </a:r>
            <a:r>
              <a:rPr lang="en-US" dirty="0"/>
              <a:t> </a:t>
            </a:r>
            <a:r>
              <a:rPr lang="en-US" dirty="0" err="1"/>
              <a:t>harcid</a:t>
            </a:r>
            <a:r>
              <a:rPr lang="en-US" dirty="0"/>
              <a:t> </a:t>
            </a:r>
            <a:r>
              <a:rPr lang="en-US" dirty="0" err="1"/>
              <a:t>quam</a:t>
            </a:r>
            <a:r>
              <a:rPr lang="en-US" dirty="0"/>
              <a:t>, </a:t>
            </a:r>
            <a:r>
              <a:rPr lang="en-US" dirty="0" err="1"/>
              <a:t>tem</a:t>
            </a:r>
            <a:r>
              <a:rPr lang="en-US" dirty="0"/>
              <a:t> </a:t>
            </a:r>
            <a:r>
              <a:rPr lang="en-US" dirty="0" err="1"/>
              <a:t>eatus</a:t>
            </a:r>
            <a:r>
              <a:rPr lang="en-US" dirty="0"/>
              <a:t> cone ne </a:t>
            </a:r>
            <a:r>
              <a:rPr lang="en-US" dirty="0" err="1"/>
              <a:t>nos</a:t>
            </a:r>
            <a:r>
              <a:rPr lang="en-US" dirty="0"/>
              <a:t> </a:t>
            </a:r>
            <a:r>
              <a:rPr lang="en-US" dirty="0" err="1"/>
              <a:t>quianimus</a:t>
            </a:r>
            <a:r>
              <a:rPr lang="en-US" dirty="0"/>
              <a:t> </a:t>
            </a:r>
            <a:r>
              <a:rPr lang="en-US" dirty="0" err="1"/>
              <a:t>apicae</a:t>
            </a:r>
            <a:r>
              <a:rPr lang="en-US" dirty="0"/>
              <a:t> </a:t>
            </a:r>
            <a:r>
              <a:rPr lang="en-US" dirty="0" err="1"/>
              <a:t>ommos</a:t>
            </a:r>
            <a:r>
              <a:rPr lang="en-US" dirty="0"/>
              <a:t> </a:t>
            </a:r>
            <a:r>
              <a:rPr lang="en-US" dirty="0" err="1"/>
              <a:t>soluptatur</a:t>
            </a:r>
            <a:r>
              <a:rPr lang="en-US" dirty="0"/>
              <a:t> </a:t>
            </a:r>
            <a:r>
              <a:rPr lang="en-US" dirty="0" err="1"/>
              <a:t>autat</a:t>
            </a:r>
            <a:r>
              <a:rPr lang="en-US" dirty="0"/>
              <a:t> </a:t>
            </a:r>
            <a:r>
              <a:rPr lang="en-US" dirty="0" err="1"/>
              <a:t>harciunt</a:t>
            </a:r>
            <a:r>
              <a:rPr lang="en-US" dirty="0"/>
              <a:t> vid </a:t>
            </a:r>
            <a:r>
              <a:rPr lang="en-US" dirty="0" err="1"/>
              <a:t>etur</a:t>
            </a:r>
            <a:r>
              <a:rPr lang="en-US" dirty="0"/>
              <a:t> </a:t>
            </a:r>
            <a:r>
              <a:rPr lang="en-US" dirty="0" err="1"/>
              <a:t>si</a:t>
            </a:r>
            <a:r>
              <a:rPr lang="en-US" dirty="0"/>
              <a:t> </a:t>
            </a:r>
            <a:r>
              <a:rPr lang="en-US" dirty="0" err="1"/>
              <a:t>autemquia</a:t>
            </a:r>
            <a:r>
              <a:rPr lang="en-US" dirty="0"/>
              <a:t> prem </a:t>
            </a:r>
            <a:r>
              <a:rPr lang="en-US" dirty="0" err="1"/>
              <a:t>etur</a:t>
            </a:r>
            <a:r>
              <a:rPr lang="en-US" dirty="0"/>
              <a:t>?</a:t>
            </a:r>
          </a:p>
          <a:p>
            <a:r>
              <a:rPr lang="en-US" dirty="0" err="1"/>
              <a:t>Cusciendam</a:t>
            </a:r>
            <a:r>
              <a:rPr lang="en-US" dirty="0"/>
              <a:t> </a:t>
            </a:r>
            <a:r>
              <a:rPr lang="en-US" dirty="0" err="1"/>
              <a:t>aut</a:t>
            </a:r>
            <a:r>
              <a:rPr lang="en-US" dirty="0"/>
              <a:t> di que </a:t>
            </a:r>
            <a:r>
              <a:rPr lang="en-US" dirty="0" err="1"/>
              <a:t>plabori</a:t>
            </a:r>
            <a:r>
              <a:rPr lang="en-US" dirty="0"/>
              <a:t> </a:t>
            </a:r>
            <a:r>
              <a:rPr lang="en-US" dirty="0" err="1"/>
              <a:t>ossenit</a:t>
            </a:r>
            <a:r>
              <a:rPr lang="en-US" dirty="0"/>
              <a:t> </a:t>
            </a:r>
            <a:r>
              <a:rPr lang="en-US" dirty="0" err="1"/>
              <a:t>asintotae</a:t>
            </a:r>
            <a:r>
              <a:rPr lang="en-US" dirty="0"/>
              <a:t> </a:t>
            </a:r>
            <a:r>
              <a:rPr lang="en-US" dirty="0" err="1"/>
              <a:t>quas</a:t>
            </a:r>
            <a:r>
              <a:rPr lang="en-US" dirty="0"/>
              <a:t> </a:t>
            </a:r>
            <a:r>
              <a:rPr lang="en-US" dirty="0" err="1"/>
              <a:t>si</a:t>
            </a:r>
            <a:r>
              <a:rPr lang="en-US" dirty="0"/>
              <a:t> a sunt la </a:t>
            </a:r>
            <a:r>
              <a:rPr lang="en-US" dirty="0" err="1"/>
              <a:t>veriorepe</a:t>
            </a:r>
            <a:r>
              <a:rPr lang="en-US" dirty="0"/>
              <a:t> </a:t>
            </a:r>
            <a:r>
              <a:rPr lang="en-US" dirty="0" err="1"/>
              <a:t>nossimodio</a:t>
            </a:r>
            <a:r>
              <a:rPr lang="en-US" dirty="0"/>
              <a:t> </a:t>
            </a:r>
            <a:r>
              <a:rPr lang="en-US" dirty="0" err="1"/>
              <a:t>quati</a:t>
            </a:r>
            <a:r>
              <a:rPr lang="en-US" dirty="0"/>
              <a:t> </a:t>
            </a:r>
            <a:r>
              <a:rPr lang="en-US" dirty="0" err="1"/>
              <a:t>officipis</a:t>
            </a:r>
            <a:r>
              <a:rPr lang="en-US" dirty="0"/>
              <a:t> </a:t>
            </a:r>
            <a:r>
              <a:rPr lang="en-US" dirty="0" err="1"/>
              <a:t>quosae</a:t>
            </a:r>
            <a:r>
              <a:rPr lang="en-US" dirty="0"/>
              <a:t> consent </a:t>
            </a:r>
            <a:r>
              <a:rPr lang="en-US" dirty="0" err="1"/>
              <a:t>ratur</a:t>
            </a:r>
            <a:r>
              <a:rPr lang="en-US" dirty="0"/>
              <a:t>? </a:t>
            </a:r>
            <a:r>
              <a:rPr lang="en-US" dirty="0" err="1"/>
              <a:t>Quiatem</a:t>
            </a:r>
            <a:r>
              <a:rPr lang="en-US" dirty="0"/>
              <a:t> </a:t>
            </a:r>
            <a:r>
              <a:rPr lang="en-US" dirty="0" err="1"/>
              <a:t>fugiam</a:t>
            </a:r>
            <a:r>
              <a:rPr lang="en-US" dirty="0"/>
              <a:t> </a:t>
            </a:r>
            <a:r>
              <a:rPr lang="en-US" dirty="0" err="1"/>
              <a:t>nonsequosti</a:t>
            </a:r>
            <a:r>
              <a:rPr lang="en-US" dirty="0"/>
              <a:t> net </a:t>
            </a:r>
            <a:r>
              <a:rPr lang="en-US" dirty="0" err="1"/>
              <a:t>officaerchit</a:t>
            </a:r>
            <a:r>
              <a:rPr lang="en-US" dirty="0"/>
              <a:t> </a:t>
            </a:r>
            <a:r>
              <a:rPr lang="en-US" dirty="0" err="1"/>
              <a:t>estio</a:t>
            </a:r>
            <a:r>
              <a:rPr lang="en-US" dirty="0"/>
              <a:t> od qui </a:t>
            </a:r>
            <a:r>
              <a:rPr lang="en-US" dirty="0" err="1"/>
              <a:t>aligento</a:t>
            </a:r>
            <a:r>
              <a:rPr lang="en-US" dirty="0"/>
              <a:t> </a:t>
            </a:r>
            <a:r>
              <a:rPr lang="en-US" dirty="0" err="1"/>
              <a:t>consequidel</a:t>
            </a:r>
            <a:r>
              <a:rPr lang="en-US" dirty="0"/>
              <a:t> </a:t>
            </a:r>
            <a:r>
              <a:rPr lang="en-US" dirty="0" err="1"/>
              <a:t>moloris</a:t>
            </a:r>
            <a:r>
              <a:rPr lang="en-US" dirty="0"/>
              <a:t> </a:t>
            </a:r>
            <a:r>
              <a:rPr lang="en-US" dirty="0" err="1"/>
              <a:t>quas</a:t>
            </a:r>
            <a:r>
              <a:rPr lang="en-US" dirty="0"/>
              <a:t> </a:t>
            </a:r>
            <a:r>
              <a:rPr lang="en-US" dirty="0" err="1"/>
              <a:t>dio</a:t>
            </a:r>
            <a:r>
              <a:rPr lang="en-US" dirty="0"/>
              <a:t>. Ro </a:t>
            </a:r>
            <a:r>
              <a:rPr lang="en-US" dirty="0" err="1"/>
              <a:t>milla</a:t>
            </a:r>
            <a:r>
              <a:rPr lang="en-US" dirty="0"/>
              <a:t> none mi, </a:t>
            </a:r>
            <a:r>
              <a:rPr lang="en-US" dirty="0" err="1"/>
              <a:t>coratiur</a:t>
            </a:r>
            <a:r>
              <a:rPr lang="en-US" dirty="0"/>
              <a:t>, </a:t>
            </a:r>
            <a:r>
              <a:rPr lang="en-US" dirty="0" err="1"/>
              <a:t>ulpariorume</a:t>
            </a:r>
            <a:r>
              <a:rPr lang="en-US" dirty="0"/>
              <a:t> </a:t>
            </a:r>
            <a:r>
              <a:rPr lang="en-US" dirty="0" err="1"/>
              <a:t>dolorro</a:t>
            </a:r>
            <a:r>
              <a:rPr lang="en-US" dirty="0"/>
              <a:t> </a:t>
            </a:r>
            <a:r>
              <a:rPr lang="en-US" dirty="0" err="1"/>
              <a:t>consequi</a:t>
            </a:r>
            <a:r>
              <a:rPr lang="en-US" dirty="0"/>
              <a:t> </a:t>
            </a:r>
            <a:r>
              <a:rPr lang="en-US" dirty="0" err="1"/>
              <a:t>veniae</a:t>
            </a:r>
            <a:r>
              <a:rPr lang="en-US" dirty="0"/>
              <a:t> </a:t>
            </a:r>
            <a:r>
              <a:rPr lang="en-US" dirty="0" err="1"/>
              <a:t>nonsequatet</a:t>
            </a:r>
            <a:r>
              <a:rPr lang="en-US" dirty="0"/>
              <a:t> </a:t>
            </a:r>
            <a:r>
              <a:rPr lang="en-US" dirty="0" err="1"/>
              <a:t>acipsum</a:t>
            </a:r>
            <a:r>
              <a:rPr lang="en-US" dirty="0"/>
              <a:t>, </a:t>
            </a:r>
            <a:r>
              <a:rPr lang="en-US" dirty="0" err="1"/>
              <a:t>quiam</a:t>
            </a:r>
            <a:r>
              <a:rPr lang="en-US" dirty="0"/>
              <a:t>, </a:t>
            </a:r>
            <a:r>
              <a:rPr lang="en-US" dirty="0" err="1"/>
              <a:t>optam</a:t>
            </a:r>
            <a:r>
              <a:rPr lang="en-US" dirty="0"/>
              <a:t> </a:t>
            </a:r>
            <a:r>
              <a:rPr lang="en-US" dirty="0" err="1"/>
              <a:t>aut</a:t>
            </a:r>
            <a:r>
              <a:rPr lang="en-US" dirty="0"/>
              <a:t> </a:t>
            </a:r>
            <a:r>
              <a:rPr lang="en-US" dirty="0" err="1"/>
              <a:t>ium</a:t>
            </a:r>
            <a:r>
              <a:rPr lang="en-US" dirty="0"/>
              <a:t> </a:t>
            </a:r>
            <a:r>
              <a:rPr lang="en-US" dirty="0" err="1"/>
              <a:t>harum</a:t>
            </a:r>
            <a:r>
              <a:rPr lang="en-US" dirty="0"/>
              <a:t> </a:t>
            </a:r>
            <a:r>
              <a:rPr lang="en-US" dirty="0" err="1"/>
              <a:t>restibus</a:t>
            </a:r>
            <a:r>
              <a:rPr lang="en-US" dirty="0"/>
              <a:t>.</a:t>
            </a:r>
          </a:p>
          <a:p>
            <a:r>
              <a:rPr lang="en-US" dirty="0" err="1"/>
              <a:t>Porepro</a:t>
            </a:r>
            <a:r>
              <a:rPr lang="en-US" dirty="0"/>
              <a:t> </a:t>
            </a:r>
            <a:r>
              <a:rPr lang="en-US" dirty="0" err="1"/>
              <a:t>dendeni</a:t>
            </a:r>
            <a:r>
              <a:rPr lang="en-US" dirty="0"/>
              <a:t> </a:t>
            </a:r>
            <a:r>
              <a:rPr lang="en-US" dirty="0" err="1"/>
              <a:t>molora</a:t>
            </a:r>
            <a:r>
              <a:rPr lang="en-US" dirty="0"/>
              <a:t> </a:t>
            </a:r>
            <a:r>
              <a:rPr lang="en-US" dirty="0" err="1"/>
              <a:t>nonem</a:t>
            </a:r>
            <a:r>
              <a:rPr lang="en-US" dirty="0"/>
              <a:t> rem </a:t>
            </a:r>
            <a:r>
              <a:rPr lang="en-US" dirty="0" err="1"/>
              <a:t>elendiorae</a:t>
            </a:r>
            <a:r>
              <a:rPr lang="en-US" dirty="0"/>
              <a:t> solo </a:t>
            </a:r>
            <a:r>
              <a:rPr lang="en-US" dirty="0" err="1"/>
              <a:t>dolupic</a:t>
            </a:r>
            <a:r>
              <a:rPr lang="en-US" dirty="0"/>
              <a:t> </a:t>
            </a:r>
            <a:r>
              <a:rPr lang="en-US" dirty="0" err="1"/>
              <a:t>ieniendestis</a:t>
            </a:r>
            <a:r>
              <a:rPr lang="en-US" dirty="0"/>
              <a:t> </a:t>
            </a:r>
            <a:r>
              <a:rPr lang="en-US" dirty="0" err="1"/>
              <a:t>esedi</a:t>
            </a:r>
            <a:r>
              <a:rPr lang="en-US" dirty="0"/>
              <a:t> </a:t>
            </a:r>
            <a:r>
              <a:rPr lang="en-US" dirty="0" err="1"/>
              <a:t>dolutem</a:t>
            </a:r>
            <a:r>
              <a:rPr lang="en-US" dirty="0"/>
              <a:t> lit </a:t>
            </a:r>
            <a:r>
              <a:rPr lang="en-US" dirty="0" err="1"/>
              <a:t>etus</a:t>
            </a:r>
            <a:r>
              <a:rPr lang="en-US" dirty="0"/>
              <a:t> </a:t>
            </a:r>
            <a:r>
              <a:rPr lang="en-US" dirty="0" err="1"/>
              <a:t>dolloriantia</a:t>
            </a:r>
            <a:r>
              <a:rPr lang="en-US" dirty="0"/>
              <a:t> </a:t>
            </a:r>
            <a:r>
              <a:rPr lang="en-US" dirty="0" err="1"/>
              <a:t>volecaectur</a:t>
            </a:r>
            <a:r>
              <a:rPr lang="en-US" dirty="0"/>
              <a:t>? Qui con re, </a:t>
            </a:r>
            <a:r>
              <a:rPr lang="en-US" dirty="0" err="1"/>
              <a:t>sequi</a:t>
            </a:r>
            <a:r>
              <a:rPr lang="en-US" dirty="0"/>
              <a:t> que </a:t>
            </a:r>
            <a:r>
              <a:rPr lang="en-US" dirty="0" err="1"/>
              <a:t>resed</a:t>
            </a:r>
            <a:r>
              <a:rPr lang="en-US" dirty="0"/>
              <a:t> </a:t>
            </a:r>
            <a:r>
              <a:rPr lang="en-US" dirty="0" err="1"/>
              <a:t>quiandem</a:t>
            </a:r>
            <a:r>
              <a:rPr lang="en-US" dirty="0"/>
              <a:t> </a:t>
            </a:r>
            <a:r>
              <a:rPr lang="en-US" dirty="0" err="1"/>
              <a:t>ea</a:t>
            </a:r>
            <a:r>
              <a:rPr lang="en-US" dirty="0"/>
              <a:t> </a:t>
            </a:r>
            <a:r>
              <a:rPr lang="en-US" dirty="0" err="1"/>
              <a:t>quas</a:t>
            </a:r>
            <a:r>
              <a:rPr lang="en-US" dirty="0"/>
              <a:t> </a:t>
            </a:r>
            <a:r>
              <a:rPr lang="en-US" dirty="0" err="1"/>
              <a:t>elit</a:t>
            </a:r>
            <a:r>
              <a:rPr lang="en-US" dirty="0"/>
              <a:t> </a:t>
            </a:r>
            <a:r>
              <a:rPr lang="en-US" dirty="0" err="1"/>
              <a:t>evere</a:t>
            </a:r>
            <a:r>
              <a:rPr lang="en-US" dirty="0"/>
              <a:t>, </a:t>
            </a:r>
            <a:r>
              <a:rPr lang="en-US" dirty="0" err="1"/>
              <a:t>commoluptis</a:t>
            </a:r>
            <a:r>
              <a:rPr lang="en-US" dirty="0"/>
              <a:t> </a:t>
            </a:r>
            <a:r>
              <a:rPr lang="en-US" dirty="0" err="1"/>
              <a:t>nihilis</a:t>
            </a:r>
            <a:r>
              <a:rPr lang="en-US" dirty="0"/>
              <a:t> debit </a:t>
            </a:r>
            <a:r>
              <a:rPr lang="en-US" dirty="0" err="1"/>
              <a:t>rerorro</a:t>
            </a:r>
            <a:r>
              <a:rPr lang="en-US" dirty="0"/>
              <a:t> </a:t>
            </a:r>
            <a:r>
              <a:rPr lang="en-US" dirty="0" err="1"/>
              <a:t>odis</a:t>
            </a:r>
            <a:r>
              <a:rPr lang="en-US" dirty="0"/>
              <a:t> </a:t>
            </a:r>
            <a:r>
              <a:rPr lang="en-US" dirty="0" err="1"/>
              <a:t>eos</a:t>
            </a:r>
            <a:r>
              <a:rPr lang="en-US" dirty="0"/>
              <a:t> </a:t>
            </a:r>
            <a:r>
              <a:rPr lang="en-US" dirty="0" err="1"/>
              <a:t>eum</a:t>
            </a:r>
            <a:r>
              <a:rPr lang="en-US" dirty="0"/>
              <a:t> sum </a:t>
            </a:r>
            <a:r>
              <a:rPr lang="en-US" dirty="0" err="1"/>
              <a:t>dit</a:t>
            </a:r>
            <a:r>
              <a:rPr lang="en-US" dirty="0"/>
              <a:t> lam </a:t>
            </a:r>
            <a:r>
              <a:rPr lang="en-US" dirty="0" err="1"/>
              <a:t>exero</a:t>
            </a:r>
            <a:r>
              <a:rPr lang="en-US" dirty="0"/>
              <a:t> </a:t>
            </a:r>
            <a:r>
              <a:rPr lang="en-US" dirty="0" err="1"/>
              <a:t>officaerem</a:t>
            </a:r>
            <a:r>
              <a:rPr lang="en-US" dirty="0"/>
              <a:t> </a:t>
            </a:r>
            <a:r>
              <a:rPr lang="en-US" dirty="0" err="1"/>
              <a:t>remporum</a:t>
            </a:r>
            <a:r>
              <a:rPr lang="en-US" dirty="0"/>
              <a:t> </a:t>
            </a:r>
            <a:r>
              <a:rPr lang="en-US" dirty="0" err="1"/>
              <a:t>nonsequid</a:t>
            </a:r>
            <a:r>
              <a:rPr lang="en-US" dirty="0"/>
              <a:t> </a:t>
            </a:r>
            <a:r>
              <a:rPr lang="en-US" dirty="0" err="1"/>
              <a:t>minietur</a:t>
            </a:r>
            <a:r>
              <a:rPr lang="en-US" dirty="0"/>
              <a:t> sunt la </a:t>
            </a:r>
            <a:r>
              <a:rPr lang="en-US" dirty="0" err="1"/>
              <a:t>nienis</a:t>
            </a:r>
            <a:r>
              <a:rPr lang="en-US" dirty="0"/>
              <a:t> </a:t>
            </a:r>
            <a:r>
              <a:rPr lang="en-US" dirty="0" err="1"/>
              <a:t>doluptatint</a:t>
            </a:r>
            <a:r>
              <a:rPr lang="en-US" dirty="0"/>
              <a:t>.</a:t>
            </a:r>
          </a:p>
          <a:p>
            <a:endParaRPr lang="en-DK" dirty="0"/>
          </a:p>
        </p:txBody>
      </p:sp>
      <p:sp>
        <p:nvSpPr>
          <p:cNvPr id="5" name="Rectangle 4">
            <a:extLst>
              <a:ext uri="{FF2B5EF4-FFF2-40B4-BE49-F238E27FC236}">
                <a16:creationId xmlns:a16="http://schemas.microsoft.com/office/drawing/2014/main" id="{F5364965-F714-9711-3B02-6F471E1C1A6A}"/>
              </a:ext>
            </a:extLst>
          </p:cNvPr>
          <p:cNvSpPr/>
          <p:nvPr/>
        </p:nvSpPr>
        <p:spPr>
          <a:xfrm flipV="1">
            <a:off x="1817565" y="6493176"/>
            <a:ext cx="846440" cy="45719"/>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6" name="Rectangle 5">
            <a:extLst>
              <a:ext uri="{FF2B5EF4-FFF2-40B4-BE49-F238E27FC236}">
                <a16:creationId xmlns:a16="http://schemas.microsoft.com/office/drawing/2014/main" id="{350479C5-7D1C-15CB-98FA-808021A5D010}"/>
              </a:ext>
            </a:extLst>
          </p:cNvPr>
          <p:cNvSpPr/>
          <p:nvPr/>
        </p:nvSpPr>
        <p:spPr>
          <a:xfrm flipV="1">
            <a:off x="3779471"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7" name="Rectangle 6">
            <a:extLst>
              <a:ext uri="{FF2B5EF4-FFF2-40B4-BE49-F238E27FC236}">
                <a16:creationId xmlns:a16="http://schemas.microsoft.com/office/drawing/2014/main" id="{C1EAB79A-4D4B-D3E6-C1AB-206FC7E915E6}"/>
              </a:ext>
            </a:extLst>
          </p:cNvPr>
          <p:cNvSpPr/>
          <p:nvPr/>
        </p:nvSpPr>
        <p:spPr>
          <a:xfrm flipV="1">
            <a:off x="4760424"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8" name="Rectangle 7">
            <a:extLst>
              <a:ext uri="{FF2B5EF4-FFF2-40B4-BE49-F238E27FC236}">
                <a16:creationId xmlns:a16="http://schemas.microsoft.com/office/drawing/2014/main" id="{D895F7E9-3376-DF19-B9DF-2582480C4256}"/>
              </a:ext>
            </a:extLst>
          </p:cNvPr>
          <p:cNvSpPr/>
          <p:nvPr/>
        </p:nvSpPr>
        <p:spPr>
          <a:xfrm flipV="1">
            <a:off x="5741377"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9" name="Rectangle 8">
            <a:extLst>
              <a:ext uri="{FF2B5EF4-FFF2-40B4-BE49-F238E27FC236}">
                <a16:creationId xmlns:a16="http://schemas.microsoft.com/office/drawing/2014/main" id="{0CFA16CC-006C-CB42-BCCC-FDB09C336D92}"/>
              </a:ext>
            </a:extLst>
          </p:cNvPr>
          <p:cNvSpPr/>
          <p:nvPr/>
        </p:nvSpPr>
        <p:spPr>
          <a:xfrm flipV="1">
            <a:off x="6722330"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0" name="Rectangle 9">
            <a:extLst>
              <a:ext uri="{FF2B5EF4-FFF2-40B4-BE49-F238E27FC236}">
                <a16:creationId xmlns:a16="http://schemas.microsoft.com/office/drawing/2014/main" id="{FAB0757D-C1D9-22AA-09EB-687D56366346}"/>
              </a:ext>
            </a:extLst>
          </p:cNvPr>
          <p:cNvSpPr/>
          <p:nvPr/>
        </p:nvSpPr>
        <p:spPr>
          <a:xfrm flipV="1">
            <a:off x="2798518" y="6493175"/>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1" name="Rectangle 10">
            <a:extLst>
              <a:ext uri="{FF2B5EF4-FFF2-40B4-BE49-F238E27FC236}">
                <a16:creationId xmlns:a16="http://schemas.microsoft.com/office/drawing/2014/main" id="{C4B488C7-1433-71E3-6CA0-7C7055918E39}"/>
              </a:ext>
            </a:extLst>
          </p:cNvPr>
          <p:cNvSpPr/>
          <p:nvPr/>
        </p:nvSpPr>
        <p:spPr>
          <a:xfrm flipV="1">
            <a:off x="836612" y="6493176"/>
            <a:ext cx="846440" cy="45719"/>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2" name="Rectangle 11">
            <a:extLst>
              <a:ext uri="{FF2B5EF4-FFF2-40B4-BE49-F238E27FC236}">
                <a16:creationId xmlns:a16="http://schemas.microsoft.com/office/drawing/2014/main" id="{9E3FAB49-4E13-34D2-48EC-FD41632D6CB3}"/>
              </a:ext>
            </a:extLst>
          </p:cNvPr>
          <p:cNvSpPr/>
          <p:nvPr/>
        </p:nvSpPr>
        <p:spPr>
          <a:xfrm flipV="1">
            <a:off x="8684236"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3" name="Rectangle 12">
            <a:extLst>
              <a:ext uri="{FF2B5EF4-FFF2-40B4-BE49-F238E27FC236}">
                <a16:creationId xmlns:a16="http://schemas.microsoft.com/office/drawing/2014/main" id="{2699E7D7-8E90-E44A-7A37-621A7EDF77F0}"/>
              </a:ext>
            </a:extLst>
          </p:cNvPr>
          <p:cNvSpPr/>
          <p:nvPr/>
        </p:nvSpPr>
        <p:spPr>
          <a:xfrm flipV="1">
            <a:off x="9665189" y="6493176"/>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4" name="Rectangle 13">
            <a:extLst>
              <a:ext uri="{FF2B5EF4-FFF2-40B4-BE49-F238E27FC236}">
                <a16:creationId xmlns:a16="http://schemas.microsoft.com/office/drawing/2014/main" id="{30B61B7C-D65A-186C-70FF-348689474D4C}"/>
              </a:ext>
            </a:extLst>
          </p:cNvPr>
          <p:cNvSpPr/>
          <p:nvPr/>
        </p:nvSpPr>
        <p:spPr>
          <a:xfrm flipV="1">
            <a:off x="10646146"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5" name="Rectangle 14">
            <a:extLst>
              <a:ext uri="{FF2B5EF4-FFF2-40B4-BE49-F238E27FC236}">
                <a16:creationId xmlns:a16="http://schemas.microsoft.com/office/drawing/2014/main" id="{5819263F-894A-D769-E765-7A476E079553}"/>
              </a:ext>
            </a:extLst>
          </p:cNvPr>
          <p:cNvSpPr/>
          <p:nvPr/>
        </p:nvSpPr>
        <p:spPr>
          <a:xfrm flipV="1">
            <a:off x="7703283" y="6493175"/>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Tree>
    <p:extLst>
      <p:ext uri="{BB962C8B-B14F-4D97-AF65-F5344CB8AC3E}">
        <p14:creationId xmlns:p14="http://schemas.microsoft.com/office/powerpoint/2010/main" val="2819582028"/>
      </p:ext>
    </p:extLst>
  </p:cSld>
  <p:clrMapOvr>
    <a:masterClrMapping/>
  </p:clrMapOvr>
  <mc:AlternateContent xmlns:mc="http://schemas.openxmlformats.org/markup-compatibility/2006">
    <mc:Choice xmlns:p14="http://schemas.microsoft.com/office/powerpoint/2010/main" Requires="p14">
      <p:transition spd="slow" p14:dur="2000" advTm="3114"/>
    </mc:Choice>
    <mc:Fallback>
      <p:transition spd="slow" advTm="3114"/>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outdoor&#10;&#10;Description automatically generated">
            <a:extLst>
              <a:ext uri="{FF2B5EF4-FFF2-40B4-BE49-F238E27FC236}">
                <a16:creationId xmlns:a16="http://schemas.microsoft.com/office/drawing/2014/main" id="{16F3A016-1A2B-2676-7586-9C4F0B704AA2}"/>
              </a:ext>
            </a:extLst>
          </p:cNvPr>
          <p:cNvPicPr>
            <a:picLocks noGrp="1" noChangeAspect="1"/>
          </p:cNvPicPr>
          <p:nvPr>
            <p:ph sz="half" idx="13"/>
          </p:nvPr>
        </p:nvPicPr>
        <p:blipFill rotWithShape="1">
          <a:blip r:embed="rId2">
            <a:extLst>
              <a:ext uri="{28A0092B-C50C-407E-A947-70E740481C1C}">
                <a14:useLocalDpi xmlns:a14="http://schemas.microsoft.com/office/drawing/2010/main" val="0"/>
              </a:ext>
            </a:extLst>
          </a:blip>
          <a:srcRect t="2642" b="22895"/>
          <a:stretch/>
        </p:blipFill>
        <p:spPr>
          <a:xfrm>
            <a:off x="-87733" y="0"/>
            <a:ext cx="12279733" cy="6858000"/>
          </a:xfrm>
        </p:spPr>
      </p:pic>
      <p:sp>
        <p:nvSpPr>
          <p:cNvPr id="15" name="Rectangle 14">
            <a:extLst>
              <a:ext uri="{FF2B5EF4-FFF2-40B4-BE49-F238E27FC236}">
                <a16:creationId xmlns:a16="http://schemas.microsoft.com/office/drawing/2014/main" id="{E434E4FA-93D3-B4E2-8535-E65E476B7B51}"/>
              </a:ext>
            </a:extLst>
          </p:cNvPr>
          <p:cNvSpPr/>
          <p:nvPr/>
        </p:nvSpPr>
        <p:spPr>
          <a:xfrm>
            <a:off x="600914" y="518617"/>
            <a:ext cx="2220037" cy="1044830"/>
          </a:xfrm>
          <a:prstGeom prst="rect">
            <a:avLst/>
          </a:prstGeom>
          <a:gradFill flip="none" rotWithShape="1">
            <a:gsLst>
              <a:gs pos="0">
                <a:srgbClr val="92D050"/>
              </a:gs>
              <a:gs pos="89000">
                <a:schemeClr val="accent6">
                  <a:lumMod val="7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0" name="Content Placeholder 5">
            <a:extLst>
              <a:ext uri="{FF2B5EF4-FFF2-40B4-BE49-F238E27FC236}">
                <a16:creationId xmlns:a16="http://schemas.microsoft.com/office/drawing/2014/main" id="{75899B49-F696-BB77-3BE5-DE4D5140E10B}"/>
              </a:ext>
            </a:extLst>
          </p:cNvPr>
          <p:cNvSpPr txBox="1">
            <a:spLocks/>
          </p:cNvSpPr>
          <p:nvPr/>
        </p:nvSpPr>
        <p:spPr>
          <a:xfrm>
            <a:off x="760818" y="661284"/>
            <a:ext cx="2045141" cy="769338"/>
          </a:xfrm>
          <a:prstGeom prst="rect">
            <a:avLst/>
          </a:prstGeom>
          <a:noFill/>
        </p:spPr>
        <p:txBody>
          <a:bodyPr vert="horz" lIns="91440" tIns="45720" rIns="91440" bIns="45720" rtlCol="0">
            <a:normAutofit/>
          </a:bodyPr>
          <a:lstStyle>
            <a:lvl1pPr marL="180975" indent="-180975"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80975" indent="-1809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80975" indent="-180975"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80975" indent="-180975"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180975" indent="-180975"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4" indent="0">
              <a:buNone/>
            </a:pPr>
            <a:r>
              <a:rPr lang="en-US" b="1" dirty="0" err="1">
                <a:solidFill>
                  <a:schemeClr val="bg1"/>
                </a:solidFill>
              </a:rPr>
              <a:t>Visning</a:t>
            </a:r>
            <a:r>
              <a:rPr lang="en-US" b="1" dirty="0">
                <a:solidFill>
                  <a:schemeClr val="bg1"/>
                </a:solidFill>
              </a:rPr>
              <a:t> full </a:t>
            </a:r>
            <a:r>
              <a:rPr lang="en-US" b="1" dirty="0" err="1">
                <a:solidFill>
                  <a:schemeClr val="bg1"/>
                </a:solidFill>
              </a:rPr>
              <a:t>billede</a:t>
            </a:r>
            <a:br>
              <a:rPr lang="en-US" dirty="0">
                <a:solidFill>
                  <a:schemeClr val="bg1"/>
                </a:solidFill>
              </a:rPr>
            </a:br>
            <a:r>
              <a:rPr lang="en-US" dirty="0">
                <a:solidFill>
                  <a:schemeClr val="bg1"/>
                </a:solidFill>
              </a:rPr>
              <a:t>Nis </a:t>
            </a:r>
            <a:r>
              <a:rPr lang="en-US" dirty="0" err="1">
                <a:solidFill>
                  <a:schemeClr val="bg1"/>
                </a:solidFill>
              </a:rPr>
              <a:t>quaector</a:t>
            </a:r>
            <a:r>
              <a:rPr lang="en-US" dirty="0">
                <a:solidFill>
                  <a:schemeClr val="bg1"/>
                </a:solidFill>
              </a:rPr>
              <a:t> </a:t>
            </a:r>
            <a:r>
              <a:rPr lang="en-US" dirty="0" err="1">
                <a:solidFill>
                  <a:schemeClr val="bg1"/>
                </a:solidFill>
              </a:rPr>
              <a:t>aditiunto</a:t>
            </a:r>
            <a:r>
              <a:rPr lang="en-US" dirty="0">
                <a:solidFill>
                  <a:schemeClr val="bg1"/>
                </a:solidFill>
              </a:rPr>
              <a:t> </a:t>
            </a:r>
            <a:r>
              <a:rPr lang="en-US" dirty="0" err="1">
                <a:solidFill>
                  <a:schemeClr val="bg1"/>
                </a:solidFill>
              </a:rPr>
              <a:t>delique</a:t>
            </a:r>
            <a:r>
              <a:rPr lang="en-US" dirty="0">
                <a:solidFill>
                  <a:schemeClr val="bg1"/>
                </a:solidFill>
              </a:rPr>
              <a:t> sit </a:t>
            </a:r>
            <a:r>
              <a:rPr lang="en-US" dirty="0" err="1">
                <a:solidFill>
                  <a:schemeClr val="bg1"/>
                </a:solidFill>
              </a:rPr>
              <a:t>autenem</a:t>
            </a:r>
            <a:r>
              <a:rPr lang="en-US" dirty="0">
                <a:solidFill>
                  <a:schemeClr val="bg1"/>
                </a:solidFill>
              </a:rPr>
              <a:t> que </a:t>
            </a:r>
            <a:r>
              <a:rPr lang="en-US" dirty="0" err="1">
                <a:solidFill>
                  <a:schemeClr val="bg1"/>
                </a:solidFill>
              </a:rPr>
              <a:t>dolorib</a:t>
            </a:r>
            <a:r>
              <a:rPr lang="en-US" dirty="0">
                <a:solidFill>
                  <a:schemeClr val="bg1"/>
                </a:solidFill>
              </a:rPr>
              <a:t> </a:t>
            </a:r>
            <a:r>
              <a:rPr lang="en-US" dirty="0" err="1">
                <a:solidFill>
                  <a:schemeClr val="bg1"/>
                </a:solidFill>
              </a:rPr>
              <a:t>usciaec</a:t>
            </a:r>
            <a:r>
              <a:rPr lang="en-US" dirty="0">
                <a:solidFill>
                  <a:schemeClr val="bg1"/>
                </a:solidFill>
              </a:rPr>
              <a:t> </a:t>
            </a:r>
            <a:r>
              <a:rPr lang="en-US" dirty="0" err="1">
                <a:solidFill>
                  <a:schemeClr val="bg1"/>
                </a:solidFill>
              </a:rPr>
              <a:t>usaeriaspel</a:t>
            </a:r>
            <a:r>
              <a:rPr lang="en-US" dirty="0">
                <a:solidFill>
                  <a:schemeClr val="bg1"/>
                </a:solidFill>
              </a:rPr>
              <a:t> ipsum </a:t>
            </a:r>
            <a:r>
              <a:rPr lang="en-US" dirty="0" err="1">
                <a:solidFill>
                  <a:schemeClr val="bg1"/>
                </a:solidFill>
              </a:rPr>
              <a:t>auda</a:t>
            </a:r>
            <a:endParaRPr lang="en-DK" dirty="0">
              <a:solidFill>
                <a:schemeClr val="bg1"/>
              </a:solidFill>
            </a:endParaRPr>
          </a:p>
        </p:txBody>
      </p:sp>
    </p:spTree>
    <p:extLst>
      <p:ext uri="{BB962C8B-B14F-4D97-AF65-F5344CB8AC3E}">
        <p14:creationId xmlns:p14="http://schemas.microsoft.com/office/powerpoint/2010/main" val="4119966221"/>
      </p:ext>
    </p:extLst>
  </p:cSld>
  <p:clrMapOvr>
    <a:masterClrMapping/>
  </p:clrMapOvr>
  <mc:AlternateContent xmlns:mc="http://schemas.openxmlformats.org/markup-compatibility/2006">
    <mc:Choice xmlns:p14="http://schemas.microsoft.com/office/powerpoint/2010/main" Requires="p14">
      <p:transition spd="slow" p14:dur="2000" advTm="3266"/>
    </mc:Choice>
    <mc:Fallback>
      <p:transition spd="slow" advTm="326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A0421-584E-2A3C-0BF6-416CDFE304FB}"/>
              </a:ext>
            </a:extLst>
          </p:cNvPr>
          <p:cNvSpPr>
            <a:spLocks noGrp="1"/>
          </p:cNvSpPr>
          <p:nvPr>
            <p:ph type="ctrTitle"/>
          </p:nvPr>
        </p:nvSpPr>
        <p:spPr/>
        <p:txBody>
          <a:bodyPr/>
          <a:lstStyle/>
          <a:p>
            <a:r>
              <a:rPr lang="en-US" dirty="0"/>
              <a:t>Special Slides</a:t>
            </a:r>
            <a:endParaRPr lang="en-DK" dirty="0"/>
          </a:p>
        </p:txBody>
      </p:sp>
      <p:sp>
        <p:nvSpPr>
          <p:cNvPr id="3" name="Subtitle 2">
            <a:extLst>
              <a:ext uri="{FF2B5EF4-FFF2-40B4-BE49-F238E27FC236}">
                <a16:creationId xmlns:a16="http://schemas.microsoft.com/office/drawing/2014/main" id="{40A65F43-0400-EA1D-4CB1-7D77110460B1}"/>
              </a:ext>
            </a:extLst>
          </p:cNvPr>
          <p:cNvSpPr>
            <a:spLocks noGrp="1"/>
          </p:cNvSpPr>
          <p:nvPr>
            <p:ph type="subTitle" idx="1"/>
          </p:nvPr>
        </p:nvSpPr>
        <p:spPr/>
        <p:txBody>
          <a:bodyPr/>
          <a:lstStyle/>
          <a:p>
            <a:r>
              <a:rPr lang="en-US" dirty="0" err="1"/>
              <a:t>Eksempler</a:t>
            </a:r>
            <a:r>
              <a:rPr lang="en-US" dirty="0"/>
              <a:t> </a:t>
            </a:r>
            <a:r>
              <a:rPr lang="en-US" dirty="0" err="1"/>
              <a:t>på</a:t>
            </a:r>
            <a:r>
              <a:rPr lang="en-US" dirty="0"/>
              <a:t> </a:t>
            </a:r>
            <a:r>
              <a:rPr lang="en-US" dirty="0" err="1"/>
              <a:t>Powerpoint</a:t>
            </a:r>
            <a:r>
              <a:rPr lang="en-US" dirty="0"/>
              <a:t> layouts</a:t>
            </a:r>
            <a:endParaRPr lang="en-DK" dirty="0"/>
          </a:p>
        </p:txBody>
      </p:sp>
      <p:cxnSp>
        <p:nvCxnSpPr>
          <p:cNvPr id="4" name="Straight Connector 3">
            <a:extLst>
              <a:ext uri="{FF2B5EF4-FFF2-40B4-BE49-F238E27FC236}">
                <a16:creationId xmlns:a16="http://schemas.microsoft.com/office/drawing/2014/main" id="{B09C2BAB-B418-58C9-4E43-95D29A143065}"/>
              </a:ext>
            </a:extLst>
          </p:cNvPr>
          <p:cNvCxnSpPr>
            <a:cxnSpLocks/>
          </p:cNvCxnSpPr>
          <p:nvPr/>
        </p:nvCxnSpPr>
        <p:spPr>
          <a:xfrm>
            <a:off x="3539837" y="3509963"/>
            <a:ext cx="5368638"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B6ED0ADA-1A36-F131-689E-F4F256E371AB}"/>
              </a:ext>
            </a:extLst>
          </p:cNvPr>
          <p:cNvSpPr/>
          <p:nvPr/>
        </p:nvSpPr>
        <p:spPr>
          <a:xfrm flipV="1">
            <a:off x="1817565" y="6493176"/>
            <a:ext cx="846440" cy="45719"/>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6" name="Rectangle 5">
            <a:extLst>
              <a:ext uri="{FF2B5EF4-FFF2-40B4-BE49-F238E27FC236}">
                <a16:creationId xmlns:a16="http://schemas.microsoft.com/office/drawing/2014/main" id="{A05AEBBC-2256-DEE6-6204-8A4914D015BC}"/>
              </a:ext>
            </a:extLst>
          </p:cNvPr>
          <p:cNvSpPr/>
          <p:nvPr/>
        </p:nvSpPr>
        <p:spPr>
          <a:xfrm flipV="1">
            <a:off x="3779471"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7" name="Rectangle 6">
            <a:extLst>
              <a:ext uri="{FF2B5EF4-FFF2-40B4-BE49-F238E27FC236}">
                <a16:creationId xmlns:a16="http://schemas.microsoft.com/office/drawing/2014/main" id="{5EC56767-85A0-0BD9-FFF5-AC2778464AB4}"/>
              </a:ext>
            </a:extLst>
          </p:cNvPr>
          <p:cNvSpPr/>
          <p:nvPr/>
        </p:nvSpPr>
        <p:spPr>
          <a:xfrm flipV="1">
            <a:off x="4760424"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8" name="Rectangle 7">
            <a:extLst>
              <a:ext uri="{FF2B5EF4-FFF2-40B4-BE49-F238E27FC236}">
                <a16:creationId xmlns:a16="http://schemas.microsoft.com/office/drawing/2014/main" id="{97F2948C-8302-5676-21AB-A12FE83AADC7}"/>
              </a:ext>
            </a:extLst>
          </p:cNvPr>
          <p:cNvSpPr/>
          <p:nvPr/>
        </p:nvSpPr>
        <p:spPr>
          <a:xfrm flipV="1">
            <a:off x="5741377"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9" name="Rectangle 8">
            <a:extLst>
              <a:ext uri="{FF2B5EF4-FFF2-40B4-BE49-F238E27FC236}">
                <a16:creationId xmlns:a16="http://schemas.microsoft.com/office/drawing/2014/main" id="{DAD5932A-93D7-1837-A6B6-91E9C17CD62B}"/>
              </a:ext>
            </a:extLst>
          </p:cNvPr>
          <p:cNvSpPr/>
          <p:nvPr/>
        </p:nvSpPr>
        <p:spPr>
          <a:xfrm flipV="1">
            <a:off x="6722330"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0" name="Rectangle 9">
            <a:extLst>
              <a:ext uri="{FF2B5EF4-FFF2-40B4-BE49-F238E27FC236}">
                <a16:creationId xmlns:a16="http://schemas.microsoft.com/office/drawing/2014/main" id="{B48EC85F-F9F4-2BDC-113F-6A98671338DA}"/>
              </a:ext>
            </a:extLst>
          </p:cNvPr>
          <p:cNvSpPr/>
          <p:nvPr/>
        </p:nvSpPr>
        <p:spPr>
          <a:xfrm flipV="1">
            <a:off x="2798518" y="6493175"/>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1" name="Rectangle 10">
            <a:extLst>
              <a:ext uri="{FF2B5EF4-FFF2-40B4-BE49-F238E27FC236}">
                <a16:creationId xmlns:a16="http://schemas.microsoft.com/office/drawing/2014/main" id="{E46B1698-D145-9BAD-9C33-A4FF040EA6CC}"/>
              </a:ext>
            </a:extLst>
          </p:cNvPr>
          <p:cNvSpPr/>
          <p:nvPr/>
        </p:nvSpPr>
        <p:spPr>
          <a:xfrm flipV="1">
            <a:off x="836612" y="6493176"/>
            <a:ext cx="846440" cy="45719"/>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2" name="Rectangle 11">
            <a:extLst>
              <a:ext uri="{FF2B5EF4-FFF2-40B4-BE49-F238E27FC236}">
                <a16:creationId xmlns:a16="http://schemas.microsoft.com/office/drawing/2014/main" id="{E3990D6B-6A2D-2624-6B62-9C4CB57B5829}"/>
              </a:ext>
            </a:extLst>
          </p:cNvPr>
          <p:cNvSpPr/>
          <p:nvPr/>
        </p:nvSpPr>
        <p:spPr>
          <a:xfrm flipV="1">
            <a:off x="8684236"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3" name="Rectangle 12">
            <a:extLst>
              <a:ext uri="{FF2B5EF4-FFF2-40B4-BE49-F238E27FC236}">
                <a16:creationId xmlns:a16="http://schemas.microsoft.com/office/drawing/2014/main" id="{BC081BAC-7231-56D1-0231-DB0DE94A2E0C}"/>
              </a:ext>
            </a:extLst>
          </p:cNvPr>
          <p:cNvSpPr/>
          <p:nvPr/>
        </p:nvSpPr>
        <p:spPr>
          <a:xfrm flipV="1">
            <a:off x="9665189" y="6493176"/>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4" name="Rectangle 13">
            <a:extLst>
              <a:ext uri="{FF2B5EF4-FFF2-40B4-BE49-F238E27FC236}">
                <a16:creationId xmlns:a16="http://schemas.microsoft.com/office/drawing/2014/main" id="{A4F65026-3AE4-3932-2528-BD3F007CA565}"/>
              </a:ext>
            </a:extLst>
          </p:cNvPr>
          <p:cNvSpPr/>
          <p:nvPr/>
        </p:nvSpPr>
        <p:spPr>
          <a:xfrm flipV="1">
            <a:off x="10646146" y="6493176"/>
            <a:ext cx="846440"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15" name="Rectangle 14">
            <a:extLst>
              <a:ext uri="{FF2B5EF4-FFF2-40B4-BE49-F238E27FC236}">
                <a16:creationId xmlns:a16="http://schemas.microsoft.com/office/drawing/2014/main" id="{B2226D6B-DE54-E70B-67F8-AC41B7F15D3E}"/>
              </a:ext>
            </a:extLst>
          </p:cNvPr>
          <p:cNvSpPr/>
          <p:nvPr/>
        </p:nvSpPr>
        <p:spPr>
          <a:xfrm flipV="1">
            <a:off x="7703283" y="6493175"/>
            <a:ext cx="846440"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Tree>
    <p:extLst>
      <p:ext uri="{BB962C8B-B14F-4D97-AF65-F5344CB8AC3E}">
        <p14:creationId xmlns:p14="http://schemas.microsoft.com/office/powerpoint/2010/main" val="327583051"/>
      </p:ext>
    </p:extLst>
  </p:cSld>
  <p:clrMapOvr>
    <a:masterClrMapping/>
  </p:clrMapOvr>
  <mc:AlternateContent xmlns:mc="http://schemas.openxmlformats.org/markup-compatibility/2006">
    <mc:Choice xmlns:p14="http://schemas.microsoft.com/office/powerpoint/2010/main" Requires="p14">
      <p:transition spd="slow" p14:dur="2000" advClick="0" advTm="2775"/>
    </mc:Choice>
    <mc:Fallback>
      <p:transition spd="slow" advClick="0" advTm="277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85D4C937-8572-403B-D583-C1A46B767503}"/>
              </a:ext>
            </a:extLst>
          </p:cNvPr>
          <p:cNvSpPr/>
          <p:nvPr/>
        </p:nvSpPr>
        <p:spPr>
          <a:xfrm>
            <a:off x="0" y="0"/>
            <a:ext cx="12192000" cy="6858000"/>
          </a:xfrm>
          <a:prstGeom prst="rect">
            <a:avLst/>
          </a:prstGeom>
          <a:gradFill flip="none" rotWithShape="1">
            <a:gsLst>
              <a:gs pos="0">
                <a:srgbClr val="92D050"/>
              </a:gs>
              <a:gs pos="89000">
                <a:schemeClr val="accent6">
                  <a:lumMod val="7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31" name="Oval 30">
            <a:extLst>
              <a:ext uri="{FF2B5EF4-FFF2-40B4-BE49-F238E27FC236}">
                <a16:creationId xmlns:a16="http://schemas.microsoft.com/office/drawing/2014/main" id="{4F982A22-0388-AA8F-47FC-0177F8B428AB}"/>
              </a:ext>
            </a:extLst>
          </p:cNvPr>
          <p:cNvSpPr/>
          <p:nvPr/>
        </p:nvSpPr>
        <p:spPr>
          <a:xfrm>
            <a:off x="8581720" y="-2880028"/>
            <a:ext cx="8707272" cy="8707272"/>
          </a:xfrm>
          <a:prstGeom prst="ellipse">
            <a:avLst/>
          </a:prstGeom>
          <a:solidFill>
            <a:schemeClr val="accent1">
              <a:alpha val="28000"/>
            </a:schemeClr>
          </a:solidFill>
          <a:ln w="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30" name="Oval 29">
            <a:extLst>
              <a:ext uri="{FF2B5EF4-FFF2-40B4-BE49-F238E27FC236}">
                <a16:creationId xmlns:a16="http://schemas.microsoft.com/office/drawing/2014/main" id="{49EFA13B-B731-B884-107C-3E30B9CDE8B6}"/>
              </a:ext>
            </a:extLst>
          </p:cNvPr>
          <p:cNvSpPr/>
          <p:nvPr/>
        </p:nvSpPr>
        <p:spPr>
          <a:xfrm>
            <a:off x="-762148" y="-2092852"/>
            <a:ext cx="8707272" cy="8707272"/>
          </a:xfrm>
          <a:prstGeom prst="ellipse">
            <a:avLst/>
          </a:prstGeom>
          <a:ln w="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23" name="Oval 22">
            <a:extLst>
              <a:ext uri="{FF2B5EF4-FFF2-40B4-BE49-F238E27FC236}">
                <a16:creationId xmlns:a16="http://schemas.microsoft.com/office/drawing/2014/main" id="{A541FC25-2B9E-084A-FE60-391FC570A33F}"/>
              </a:ext>
            </a:extLst>
          </p:cNvPr>
          <p:cNvSpPr/>
          <p:nvPr/>
        </p:nvSpPr>
        <p:spPr>
          <a:xfrm>
            <a:off x="4000917" y="355808"/>
            <a:ext cx="6146384" cy="6146384"/>
          </a:xfrm>
          <a:prstGeom prst="ellipse">
            <a:avLst/>
          </a:prstGeom>
          <a:solidFill>
            <a:schemeClr val="tx1">
              <a:alpha val="60000"/>
            </a:schemeClr>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20" name="Title 3">
            <a:extLst>
              <a:ext uri="{FF2B5EF4-FFF2-40B4-BE49-F238E27FC236}">
                <a16:creationId xmlns:a16="http://schemas.microsoft.com/office/drawing/2014/main" id="{FDA23D0F-F188-D25D-BFAE-CDFFB2BA0DD7}"/>
              </a:ext>
            </a:extLst>
          </p:cNvPr>
          <p:cNvSpPr txBox="1">
            <a:spLocks/>
          </p:cNvSpPr>
          <p:nvPr/>
        </p:nvSpPr>
        <p:spPr>
          <a:xfrm>
            <a:off x="5096992" y="1030756"/>
            <a:ext cx="476726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Peter Fallesen</a:t>
            </a:r>
            <a:endParaRPr lang="en-DK" dirty="0">
              <a:solidFill>
                <a:schemeClr val="bg1"/>
              </a:solidFill>
            </a:endParaRPr>
          </a:p>
        </p:txBody>
      </p:sp>
      <p:sp>
        <p:nvSpPr>
          <p:cNvPr id="21" name="Content Placeholder 6">
            <a:extLst>
              <a:ext uri="{FF2B5EF4-FFF2-40B4-BE49-F238E27FC236}">
                <a16:creationId xmlns:a16="http://schemas.microsoft.com/office/drawing/2014/main" id="{0346DC58-A660-2EDE-B336-46B4FDDEED39}"/>
              </a:ext>
            </a:extLst>
          </p:cNvPr>
          <p:cNvSpPr txBox="1">
            <a:spLocks/>
          </p:cNvSpPr>
          <p:nvPr/>
        </p:nvSpPr>
        <p:spPr>
          <a:xfrm>
            <a:off x="5096992" y="2184610"/>
            <a:ext cx="4860925" cy="49317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179388" indent="-179388"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79388" indent="-179388"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mn-lt"/>
                <a:ea typeface="+mn-ea"/>
                <a:cs typeface="+mn-cs"/>
              </a:defRPr>
            </a:lvl3pPr>
            <a:lvl4pPr marL="179388" indent="-179388" algn="l" defTabSz="914400" rtl="0" eaLnBrk="1" latinLnBrk="0" hangingPunct="1">
              <a:lnSpc>
                <a:spcPct val="90000"/>
              </a:lnSpc>
              <a:spcBef>
                <a:spcPts val="500"/>
              </a:spcBef>
              <a:buFont typeface="Arial" panose="020B0604020202020204" pitchFamily="34" charset="0"/>
              <a:buChar char="•"/>
              <a:defRPr sz="1100" i="1" kern="1200">
                <a:solidFill>
                  <a:schemeClr val="tx1"/>
                </a:solidFill>
                <a:latin typeface="+mn-lt"/>
                <a:ea typeface="+mn-ea"/>
                <a:cs typeface="+mn-cs"/>
              </a:defRPr>
            </a:lvl4pPr>
            <a:lvl5pPr marL="179388" indent="-179388" algn="l" defTabSz="914400" rtl="0" eaLnBrk="1" latinLnBrk="0" hangingPunct="1">
              <a:lnSpc>
                <a:spcPct val="90000"/>
              </a:lnSpc>
              <a:spcBef>
                <a:spcPts val="500"/>
              </a:spcBef>
              <a:buFont typeface="Arial" panose="020B0604020202020204" pitchFamily="34" charset="0"/>
              <a:buChar char="•"/>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49212">
              <a:buFont typeface="Arial" panose="020B0604020202020204" pitchFamily="34" charset="0"/>
              <a:buNone/>
            </a:pPr>
            <a:r>
              <a:rPr lang="en-US" dirty="0" err="1">
                <a:solidFill>
                  <a:schemeClr val="bg1"/>
                </a:solidFill>
              </a:rPr>
              <a:t>Grafisk</a:t>
            </a:r>
            <a:r>
              <a:rPr lang="en-US" dirty="0">
                <a:solidFill>
                  <a:schemeClr val="bg1"/>
                </a:solidFill>
              </a:rPr>
              <a:t> Designer:</a:t>
            </a:r>
          </a:p>
          <a:p>
            <a:pPr marL="0" indent="0">
              <a:buFont typeface="Arial" panose="020B0604020202020204" pitchFamily="34" charset="0"/>
              <a:buNone/>
            </a:pPr>
            <a:r>
              <a:rPr lang="en-US" dirty="0">
                <a:solidFill>
                  <a:schemeClr val="bg1"/>
                </a:solidFill>
              </a:rPr>
              <a:t>Lam deles </a:t>
            </a:r>
            <a:r>
              <a:rPr lang="en-US" dirty="0" err="1">
                <a:solidFill>
                  <a:schemeClr val="bg1"/>
                </a:solidFill>
              </a:rPr>
              <a:t>aut</a:t>
            </a:r>
            <a:r>
              <a:rPr lang="en-US" dirty="0">
                <a:solidFill>
                  <a:schemeClr val="bg1"/>
                </a:solidFill>
              </a:rPr>
              <a:t> </a:t>
            </a:r>
            <a:r>
              <a:rPr lang="en-US" dirty="0" err="1">
                <a:solidFill>
                  <a:schemeClr val="bg1"/>
                </a:solidFill>
              </a:rPr>
              <a:t>utem</a:t>
            </a:r>
            <a:r>
              <a:rPr lang="en-US" dirty="0">
                <a:solidFill>
                  <a:schemeClr val="bg1"/>
                </a:solidFill>
              </a:rPr>
              <a:t> </a:t>
            </a:r>
            <a:r>
              <a:rPr lang="en-US" dirty="0" err="1">
                <a:solidFill>
                  <a:schemeClr val="bg1"/>
                </a:solidFill>
              </a:rPr>
              <a:t>est</a:t>
            </a:r>
            <a:r>
              <a:rPr lang="en-US" dirty="0">
                <a:solidFill>
                  <a:schemeClr val="bg1"/>
                </a:solidFill>
              </a:rPr>
              <a:t> </a:t>
            </a:r>
            <a:r>
              <a:rPr lang="en-US" dirty="0" err="1">
                <a:solidFill>
                  <a:schemeClr val="bg1"/>
                </a:solidFill>
              </a:rPr>
              <a:t>officati</a:t>
            </a:r>
            <a:r>
              <a:rPr lang="en-US" dirty="0">
                <a:solidFill>
                  <a:schemeClr val="bg1"/>
                </a:solidFill>
              </a:rPr>
              <a:t> </a:t>
            </a:r>
            <a:r>
              <a:rPr lang="en-US" dirty="0" err="1">
                <a:solidFill>
                  <a:schemeClr val="bg1"/>
                </a:solidFill>
              </a:rPr>
              <a:t>incipsu</a:t>
            </a:r>
            <a:r>
              <a:rPr lang="en-US" dirty="0">
                <a:solidFill>
                  <a:schemeClr val="bg1"/>
                </a:solidFill>
              </a:rPr>
              <a:t> </a:t>
            </a:r>
            <a:r>
              <a:rPr lang="en-US" dirty="0" err="1">
                <a:solidFill>
                  <a:schemeClr val="bg1"/>
                </a:solidFill>
              </a:rPr>
              <a:t>ntiore</a:t>
            </a:r>
            <a:r>
              <a:rPr lang="en-US" dirty="0">
                <a:solidFill>
                  <a:schemeClr val="bg1"/>
                </a:solidFill>
              </a:rPr>
              <a:t> </a:t>
            </a:r>
            <a:r>
              <a:rPr lang="en-US" dirty="0" err="1">
                <a:solidFill>
                  <a:schemeClr val="bg1"/>
                </a:solidFill>
              </a:rPr>
              <a:t>optaquid</a:t>
            </a:r>
            <a:r>
              <a:rPr lang="en-US" dirty="0">
                <a:solidFill>
                  <a:schemeClr val="bg1"/>
                </a:solidFill>
              </a:rPr>
              <a:t> </a:t>
            </a:r>
            <a:r>
              <a:rPr lang="en-US" dirty="0" err="1">
                <a:solidFill>
                  <a:schemeClr val="bg1"/>
                </a:solidFill>
              </a:rPr>
              <a:t>quame</a:t>
            </a:r>
            <a:r>
              <a:rPr lang="en-US" dirty="0">
                <a:solidFill>
                  <a:schemeClr val="bg1"/>
                </a:solidFill>
              </a:rPr>
              <a:t> vent </a:t>
            </a:r>
            <a:r>
              <a:rPr lang="en-US" dirty="0" err="1">
                <a:solidFill>
                  <a:schemeClr val="bg1"/>
                </a:solidFill>
              </a:rPr>
              <a:t>untemporem</a:t>
            </a:r>
            <a:r>
              <a:rPr lang="en-US" dirty="0">
                <a:solidFill>
                  <a:schemeClr val="bg1"/>
                </a:solidFill>
              </a:rPr>
              <a:t> </a:t>
            </a:r>
            <a:r>
              <a:rPr lang="en-US" dirty="0" err="1">
                <a:solidFill>
                  <a:schemeClr val="bg1"/>
                </a:solidFill>
              </a:rPr>
              <a:t>reperspitis</a:t>
            </a:r>
            <a:r>
              <a:rPr lang="en-US" dirty="0">
                <a:solidFill>
                  <a:schemeClr val="bg1"/>
                </a:solidFill>
              </a:rPr>
              <a:t> et </a:t>
            </a:r>
            <a:r>
              <a:rPr lang="en-US" dirty="0" err="1">
                <a:solidFill>
                  <a:schemeClr val="bg1"/>
                </a:solidFill>
              </a:rPr>
              <a:t>eumendis</a:t>
            </a:r>
            <a:r>
              <a:rPr lang="en-US" dirty="0">
                <a:solidFill>
                  <a:schemeClr val="bg1"/>
                </a:solidFill>
              </a:rPr>
              <a:t> </a:t>
            </a:r>
            <a:r>
              <a:rPr lang="en-US" dirty="0" err="1">
                <a:solidFill>
                  <a:schemeClr val="bg1"/>
                </a:solidFill>
              </a:rPr>
              <a:t>dus</a:t>
            </a:r>
            <a:r>
              <a:rPr lang="en-US" dirty="0">
                <a:solidFill>
                  <a:schemeClr val="bg1"/>
                </a:solidFill>
              </a:rPr>
              <a:t> et </a:t>
            </a:r>
            <a:r>
              <a:rPr lang="en-US" dirty="0" err="1">
                <a:solidFill>
                  <a:schemeClr val="bg1"/>
                </a:solidFill>
              </a:rPr>
              <a:t>eos</a:t>
            </a:r>
            <a:r>
              <a:rPr lang="en-US" dirty="0">
                <a:solidFill>
                  <a:schemeClr val="bg1"/>
                </a:solidFill>
              </a:rPr>
              <a:t> </a:t>
            </a:r>
            <a:r>
              <a:rPr lang="en-US" dirty="0" err="1">
                <a:solidFill>
                  <a:schemeClr val="bg1"/>
                </a:solidFill>
              </a:rPr>
              <a:t>eumet</a:t>
            </a:r>
            <a:r>
              <a:rPr lang="en-US" dirty="0">
                <a:solidFill>
                  <a:schemeClr val="bg1"/>
                </a:solidFill>
              </a:rPr>
              <a:t> </a:t>
            </a:r>
            <a:r>
              <a:rPr lang="en-US" dirty="0" err="1">
                <a:solidFill>
                  <a:schemeClr val="bg1"/>
                </a:solidFill>
              </a:rPr>
              <a:t>molorum</a:t>
            </a:r>
            <a:r>
              <a:rPr lang="en-US" dirty="0">
                <a:solidFill>
                  <a:schemeClr val="bg1"/>
                </a:solidFill>
              </a:rPr>
              <a:t> lant </a:t>
            </a:r>
            <a:r>
              <a:rPr lang="en-US" dirty="0" err="1">
                <a:solidFill>
                  <a:schemeClr val="bg1"/>
                </a:solidFill>
              </a:rPr>
              <a:t>vendel</a:t>
            </a:r>
            <a:r>
              <a:rPr lang="en-US" dirty="0">
                <a:solidFill>
                  <a:schemeClr val="bg1"/>
                </a:solidFill>
              </a:rPr>
              <a:t> </a:t>
            </a:r>
            <a:r>
              <a:rPr lang="en-US" dirty="0" err="1">
                <a:solidFill>
                  <a:schemeClr val="bg1"/>
                </a:solidFill>
              </a:rPr>
              <a:t>eum</a:t>
            </a:r>
            <a:r>
              <a:rPr lang="en-US" dirty="0">
                <a:solidFill>
                  <a:schemeClr val="bg1"/>
                </a:solidFill>
              </a:rPr>
              <a:t> </a:t>
            </a:r>
            <a:r>
              <a:rPr lang="en-US" dirty="0" err="1">
                <a:solidFill>
                  <a:schemeClr val="bg1"/>
                </a:solidFill>
              </a:rPr>
              <a:t>debis</a:t>
            </a:r>
            <a:r>
              <a:rPr lang="en-US" dirty="0">
                <a:solidFill>
                  <a:schemeClr val="bg1"/>
                </a:solidFill>
              </a:rPr>
              <a:t> </a:t>
            </a:r>
            <a:r>
              <a:rPr lang="en-US" dirty="0" err="1">
                <a:solidFill>
                  <a:schemeClr val="bg1"/>
                </a:solidFill>
              </a:rPr>
              <a:t>aut</a:t>
            </a:r>
            <a:r>
              <a:rPr lang="en-US" dirty="0">
                <a:solidFill>
                  <a:schemeClr val="bg1"/>
                </a:solidFill>
              </a:rPr>
              <a:t> </a:t>
            </a:r>
            <a:r>
              <a:rPr lang="en-US" dirty="0" err="1">
                <a:solidFill>
                  <a:schemeClr val="bg1"/>
                </a:solidFill>
              </a:rPr>
              <a:t>omnim</a:t>
            </a:r>
            <a:r>
              <a:rPr lang="en-US" dirty="0">
                <a:solidFill>
                  <a:schemeClr val="bg1"/>
                </a:solidFill>
              </a:rPr>
              <a:t> re </a:t>
            </a:r>
            <a:r>
              <a:rPr lang="en-US" dirty="0" err="1">
                <a:solidFill>
                  <a:schemeClr val="bg1"/>
                </a:solidFill>
              </a:rPr>
              <a:t>molorio</a:t>
            </a:r>
            <a:r>
              <a:rPr lang="en-US" dirty="0">
                <a:solidFill>
                  <a:schemeClr val="bg1"/>
                </a:solidFill>
              </a:rPr>
              <a:t> </a:t>
            </a:r>
            <a:r>
              <a:rPr lang="en-US" dirty="0" err="1">
                <a:solidFill>
                  <a:schemeClr val="bg1"/>
                </a:solidFill>
              </a:rPr>
              <a:t>nempera</a:t>
            </a:r>
            <a:r>
              <a:rPr lang="en-US" dirty="0">
                <a:solidFill>
                  <a:schemeClr val="bg1"/>
                </a:solidFill>
              </a:rPr>
              <a:t> </a:t>
            </a:r>
            <a:r>
              <a:rPr lang="en-US" dirty="0" err="1">
                <a:solidFill>
                  <a:schemeClr val="bg1"/>
                </a:solidFill>
              </a:rPr>
              <a:t>dest</a:t>
            </a:r>
            <a:r>
              <a:rPr lang="en-US" dirty="0">
                <a:solidFill>
                  <a:schemeClr val="bg1"/>
                </a:solidFill>
              </a:rPr>
              <a:t>, </a:t>
            </a:r>
            <a:r>
              <a:rPr lang="en-US" dirty="0" err="1">
                <a:solidFill>
                  <a:schemeClr val="bg1"/>
                </a:solidFill>
              </a:rPr>
              <a:t>corepeliat</a:t>
            </a:r>
            <a:r>
              <a:rPr lang="en-US" dirty="0">
                <a:solidFill>
                  <a:schemeClr val="bg1"/>
                </a:solidFill>
              </a:rPr>
              <a:t> mil in prem que </a:t>
            </a:r>
            <a:r>
              <a:rPr lang="en-US" dirty="0" err="1">
                <a:solidFill>
                  <a:schemeClr val="bg1"/>
                </a:solidFill>
              </a:rPr>
              <a:t>dunduciam</a:t>
            </a:r>
            <a:r>
              <a:rPr lang="en-US" dirty="0">
                <a:solidFill>
                  <a:schemeClr val="bg1"/>
                </a:solidFill>
              </a:rPr>
              <a:t>, </a:t>
            </a:r>
            <a:r>
              <a:rPr lang="en-US" dirty="0" err="1">
                <a:solidFill>
                  <a:schemeClr val="bg1"/>
                </a:solidFill>
              </a:rPr>
              <a:t>optatium</a:t>
            </a:r>
            <a:r>
              <a:rPr lang="en-US" dirty="0">
                <a:solidFill>
                  <a:schemeClr val="bg1"/>
                </a:solidFill>
              </a:rPr>
              <a:t> </a:t>
            </a:r>
            <a:r>
              <a:rPr lang="en-US" dirty="0" err="1">
                <a:solidFill>
                  <a:schemeClr val="bg1"/>
                </a:solidFill>
              </a:rPr>
              <a:t>sint</a:t>
            </a:r>
            <a:r>
              <a:rPr lang="en-US" dirty="0">
                <a:solidFill>
                  <a:schemeClr val="bg1"/>
                </a:solidFill>
              </a:rPr>
              <a:t> es </a:t>
            </a:r>
            <a:r>
              <a:rPr lang="en-US" dirty="0" err="1">
                <a:solidFill>
                  <a:schemeClr val="bg1"/>
                </a:solidFill>
              </a:rPr>
              <a:t>dolo</a:t>
            </a:r>
            <a:r>
              <a:rPr lang="en-US" dirty="0">
                <a:solidFill>
                  <a:schemeClr val="bg1"/>
                </a:solidFill>
              </a:rPr>
              <a:t> </a:t>
            </a:r>
            <a:r>
              <a:rPr lang="en-US" dirty="0" err="1">
                <a:solidFill>
                  <a:schemeClr val="bg1"/>
                </a:solidFill>
              </a:rPr>
              <a:t>voluptatem</a:t>
            </a:r>
            <a:r>
              <a:rPr lang="en-US" dirty="0">
                <a:solidFill>
                  <a:schemeClr val="bg1"/>
                </a:solidFill>
              </a:rPr>
              <a:t>. </a:t>
            </a:r>
            <a:r>
              <a:rPr lang="en-US" dirty="0" err="1">
                <a:solidFill>
                  <a:schemeClr val="bg1"/>
                </a:solidFill>
              </a:rPr>
              <a:t>Porepro</a:t>
            </a:r>
            <a:r>
              <a:rPr lang="en-US" dirty="0">
                <a:solidFill>
                  <a:schemeClr val="bg1"/>
                </a:solidFill>
              </a:rPr>
              <a:t> </a:t>
            </a:r>
            <a:r>
              <a:rPr lang="en-US" dirty="0" err="1">
                <a:solidFill>
                  <a:schemeClr val="bg1"/>
                </a:solidFill>
              </a:rPr>
              <a:t>dendeni</a:t>
            </a:r>
            <a:r>
              <a:rPr lang="en-US" dirty="0">
                <a:solidFill>
                  <a:schemeClr val="bg1"/>
                </a:solidFill>
              </a:rPr>
              <a:t> </a:t>
            </a:r>
            <a:r>
              <a:rPr lang="en-US" dirty="0" err="1">
                <a:solidFill>
                  <a:schemeClr val="bg1"/>
                </a:solidFill>
              </a:rPr>
              <a:t>molora</a:t>
            </a:r>
            <a:r>
              <a:rPr lang="en-US" dirty="0">
                <a:solidFill>
                  <a:schemeClr val="bg1"/>
                </a:solidFill>
              </a:rPr>
              <a:t> </a:t>
            </a:r>
            <a:r>
              <a:rPr lang="en-US" dirty="0" err="1">
                <a:solidFill>
                  <a:schemeClr val="bg1"/>
                </a:solidFill>
              </a:rPr>
              <a:t>nonem</a:t>
            </a:r>
            <a:r>
              <a:rPr lang="en-US" dirty="0">
                <a:solidFill>
                  <a:schemeClr val="bg1"/>
                </a:solidFill>
              </a:rPr>
              <a:t> rem </a:t>
            </a:r>
            <a:r>
              <a:rPr lang="en-US" dirty="0" err="1">
                <a:solidFill>
                  <a:schemeClr val="bg1"/>
                </a:solidFill>
              </a:rPr>
              <a:t>elendiorae</a:t>
            </a:r>
            <a:r>
              <a:rPr lang="en-US" dirty="0">
                <a:solidFill>
                  <a:schemeClr val="bg1"/>
                </a:solidFill>
              </a:rPr>
              <a:t> solo </a:t>
            </a:r>
            <a:r>
              <a:rPr lang="en-US" dirty="0" err="1">
                <a:solidFill>
                  <a:schemeClr val="bg1"/>
                </a:solidFill>
              </a:rPr>
              <a:t>dolupic</a:t>
            </a:r>
            <a:r>
              <a:rPr lang="en-US" dirty="0">
                <a:solidFill>
                  <a:schemeClr val="bg1"/>
                </a:solidFill>
              </a:rPr>
              <a:t> </a:t>
            </a:r>
            <a:r>
              <a:rPr lang="en-US" dirty="0" err="1">
                <a:solidFill>
                  <a:schemeClr val="bg1"/>
                </a:solidFill>
              </a:rPr>
              <a:t>ieniendestis</a:t>
            </a:r>
            <a:r>
              <a:rPr lang="en-US" dirty="0">
                <a:solidFill>
                  <a:schemeClr val="bg1"/>
                </a:solidFill>
              </a:rPr>
              <a:t> </a:t>
            </a:r>
            <a:r>
              <a:rPr lang="en-US" dirty="0" err="1">
                <a:solidFill>
                  <a:schemeClr val="bg1"/>
                </a:solidFill>
              </a:rPr>
              <a:t>esedi</a:t>
            </a:r>
            <a:r>
              <a:rPr lang="en-US" dirty="0">
                <a:solidFill>
                  <a:schemeClr val="bg1"/>
                </a:solidFill>
              </a:rPr>
              <a:t> </a:t>
            </a:r>
            <a:r>
              <a:rPr lang="en-US" dirty="0" err="1">
                <a:solidFill>
                  <a:schemeClr val="bg1"/>
                </a:solidFill>
              </a:rPr>
              <a:t>dolutem</a:t>
            </a:r>
            <a:r>
              <a:rPr lang="en-US" dirty="0">
                <a:solidFill>
                  <a:schemeClr val="bg1"/>
                </a:solidFill>
              </a:rPr>
              <a:t> lit </a:t>
            </a:r>
            <a:r>
              <a:rPr lang="en-US" dirty="0" err="1">
                <a:solidFill>
                  <a:schemeClr val="bg1"/>
                </a:solidFill>
              </a:rPr>
              <a:t>etus</a:t>
            </a:r>
            <a:r>
              <a:rPr lang="en-US" dirty="0">
                <a:solidFill>
                  <a:schemeClr val="bg1"/>
                </a:solidFill>
              </a:rPr>
              <a:t> </a:t>
            </a:r>
            <a:r>
              <a:rPr lang="en-US" dirty="0" err="1">
                <a:solidFill>
                  <a:schemeClr val="bg1"/>
                </a:solidFill>
              </a:rPr>
              <a:t>dolloriantia</a:t>
            </a:r>
            <a:r>
              <a:rPr lang="en-US" dirty="0">
                <a:solidFill>
                  <a:schemeClr val="bg1"/>
                </a:solidFill>
              </a:rPr>
              <a:t> </a:t>
            </a:r>
            <a:r>
              <a:rPr lang="en-US" dirty="0" err="1">
                <a:solidFill>
                  <a:schemeClr val="bg1"/>
                </a:solidFill>
              </a:rPr>
              <a:t>volecaectur</a:t>
            </a:r>
            <a:r>
              <a:rPr lang="en-US" dirty="0">
                <a:solidFill>
                  <a:schemeClr val="bg1"/>
                </a:solidFill>
              </a:rPr>
              <a:t>? Qui con re, </a:t>
            </a:r>
            <a:r>
              <a:rPr lang="en-US" dirty="0" err="1">
                <a:solidFill>
                  <a:schemeClr val="bg1"/>
                </a:solidFill>
              </a:rPr>
              <a:t>sequi</a:t>
            </a:r>
            <a:r>
              <a:rPr lang="en-US" dirty="0">
                <a:solidFill>
                  <a:schemeClr val="bg1"/>
                </a:solidFill>
              </a:rPr>
              <a:t> que </a:t>
            </a:r>
            <a:r>
              <a:rPr lang="en-US" dirty="0" err="1">
                <a:solidFill>
                  <a:schemeClr val="bg1"/>
                </a:solidFill>
              </a:rPr>
              <a:t>resed</a:t>
            </a:r>
            <a:r>
              <a:rPr lang="en-US" dirty="0">
                <a:solidFill>
                  <a:schemeClr val="bg1"/>
                </a:solidFill>
              </a:rPr>
              <a:t> </a:t>
            </a:r>
            <a:r>
              <a:rPr lang="en-US" dirty="0" err="1">
                <a:solidFill>
                  <a:schemeClr val="bg1"/>
                </a:solidFill>
              </a:rPr>
              <a:t>quiandem</a:t>
            </a:r>
            <a:r>
              <a:rPr lang="en-US" dirty="0">
                <a:solidFill>
                  <a:schemeClr val="bg1"/>
                </a:solidFill>
              </a:rPr>
              <a:t> </a:t>
            </a:r>
            <a:r>
              <a:rPr lang="en-US" dirty="0" err="1">
                <a:solidFill>
                  <a:schemeClr val="bg1"/>
                </a:solidFill>
              </a:rPr>
              <a:t>ea</a:t>
            </a:r>
            <a:r>
              <a:rPr lang="en-US" dirty="0">
                <a:solidFill>
                  <a:schemeClr val="bg1"/>
                </a:solidFill>
              </a:rPr>
              <a:t> </a:t>
            </a:r>
            <a:r>
              <a:rPr lang="en-US" dirty="0" err="1">
                <a:solidFill>
                  <a:schemeClr val="bg1"/>
                </a:solidFill>
              </a:rPr>
              <a:t>quas</a:t>
            </a:r>
            <a:r>
              <a:rPr lang="en-US" dirty="0">
                <a:solidFill>
                  <a:schemeClr val="bg1"/>
                </a:solidFill>
              </a:rPr>
              <a:t> </a:t>
            </a:r>
            <a:r>
              <a:rPr lang="en-US" dirty="0" err="1">
                <a:solidFill>
                  <a:schemeClr val="bg1"/>
                </a:solidFill>
              </a:rPr>
              <a:t>elit</a:t>
            </a:r>
            <a:r>
              <a:rPr lang="en-US" dirty="0">
                <a:solidFill>
                  <a:schemeClr val="bg1"/>
                </a:solidFill>
              </a:rPr>
              <a:t> </a:t>
            </a:r>
            <a:r>
              <a:rPr lang="en-US" dirty="0" err="1">
                <a:solidFill>
                  <a:schemeClr val="bg1"/>
                </a:solidFill>
              </a:rPr>
              <a:t>evere</a:t>
            </a:r>
            <a:r>
              <a:rPr lang="en-US" dirty="0">
                <a:solidFill>
                  <a:schemeClr val="bg1"/>
                </a:solidFill>
              </a:rPr>
              <a:t>, </a:t>
            </a:r>
            <a:r>
              <a:rPr lang="en-US" dirty="0" err="1">
                <a:solidFill>
                  <a:schemeClr val="bg1"/>
                </a:solidFill>
              </a:rPr>
              <a:t>commoluptis</a:t>
            </a:r>
            <a:r>
              <a:rPr lang="en-US" dirty="0">
                <a:solidFill>
                  <a:schemeClr val="bg1"/>
                </a:solidFill>
              </a:rPr>
              <a:t> </a:t>
            </a:r>
            <a:r>
              <a:rPr lang="en-US" dirty="0" err="1">
                <a:solidFill>
                  <a:schemeClr val="bg1"/>
                </a:solidFill>
              </a:rPr>
              <a:t>nihilis</a:t>
            </a:r>
            <a:r>
              <a:rPr lang="en-US" dirty="0">
                <a:solidFill>
                  <a:schemeClr val="bg1"/>
                </a:solidFill>
              </a:rPr>
              <a:t> debit </a:t>
            </a:r>
            <a:r>
              <a:rPr lang="en-US" dirty="0" err="1">
                <a:solidFill>
                  <a:schemeClr val="bg1"/>
                </a:solidFill>
              </a:rPr>
              <a:t>rerorro</a:t>
            </a:r>
            <a:r>
              <a:rPr lang="en-US" dirty="0">
                <a:solidFill>
                  <a:schemeClr val="bg1"/>
                </a:solidFill>
              </a:rPr>
              <a:t> </a:t>
            </a:r>
            <a:r>
              <a:rPr lang="en-US" dirty="0" err="1">
                <a:solidFill>
                  <a:schemeClr val="bg1"/>
                </a:solidFill>
              </a:rPr>
              <a:t>odis</a:t>
            </a:r>
            <a:r>
              <a:rPr lang="en-US" dirty="0">
                <a:solidFill>
                  <a:schemeClr val="bg1"/>
                </a:solidFill>
              </a:rPr>
              <a:t> </a:t>
            </a:r>
            <a:r>
              <a:rPr lang="en-US" dirty="0" err="1">
                <a:solidFill>
                  <a:schemeClr val="bg1"/>
                </a:solidFill>
              </a:rPr>
              <a:t>eos</a:t>
            </a:r>
            <a:r>
              <a:rPr lang="en-US" dirty="0">
                <a:solidFill>
                  <a:schemeClr val="bg1"/>
                </a:solidFill>
              </a:rPr>
              <a:t> </a:t>
            </a:r>
            <a:r>
              <a:rPr lang="en-US" dirty="0" err="1">
                <a:solidFill>
                  <a:schemeClr val="bg1"/>
                </a:solidFill>
              </a:rPr>
              <a:t>eum</a:t>
            </a:r>
            <a:r>
              <a:rPr lang="en-US" dirty="0">
                <a:solidFill>
                  <a:schemeClr val="bg1"/>
                </a:solidFill>
              </a:rPr>
              <a:t> sum </a:t>
            </a:r>
            <a:r>
              <a:rPr lang="en-US" dirty="0" err="1">
                <a:solidFill>
                  <a:schemeClr val="bg1"/>
                </a:solidFill>
              </a:rPr>
              <a:t>dit</a:t>
            </a:r>
            <a:r>
              <a:rPr lang="en-US" dirty="0">
                <a:solidFill>
                  <a:schemeClr val="bg1"/>
                </a:solidFill>
              </a:rPr>
              <a:t> lam </a:t>
            </a:r>
            <a:r>
              <a:rPr lang="en-US" dirty="0" err="1">
                <a:solidFill>
                  <a:schemeClr val="bg1"/>
                </a:solidFill>
              </a:rPr>
              <a:t>exero</a:t>
            </a:r>
            <a:r>
              <a:rPr lang="en-US" dirty="0">
                <a:solidFill>
                  <a:schemeClr val="bg1"/>
                </a:solidFill>
              </a:rPr>
              <a:t> </a:t>
            </a:r>
            <a:r>
              <a:rPr lang="en-US" dirty="0" err="1">
                <a:solidFill>
                  <a:schemeClr val="bg1"/>
                </a:solidFill>
              </a:rPr>
              <a:t>officaerem</a:t>
            </a:r>
            <a:r>
              <a:rPr lang="en-US" dirty="0">
                <a:solidFill>
                  <a:schemeClr val="bg1"/>
                </a:solidFill>
              </a:rPr>
              <a:t> </a:t>
            </a:r>
            <a:r>
              <a:rPr lang="en-US" dirty="0" err="1">
                <a:solidFill>
                  <a:schemeClr val="bg1"/>
                </a:solidFill>
              </a:rPr>
              <a:t>remporum</a:t>
            </a:r>
            <a:r>
              <a:rPr lang="en-US" dirty="0">
                <a:solidFill>
                  <a:schemeClr val="bg1"/>
                </a:solidFill>
              </a:rPr>
              <a:t> </a:t>
            </a:r>
            <a:r>
              <a:rPr lang="en-US" dirty="0" err="1">
                <a:solidFill>
                  <a:schemeClr val="bg1"/>
                </a:solidFill>
              </a:rPr>
              <a:t>nonsequid</a:t>
            </a:r>
            <a:r>
              <a:rPr lang="en-US" dirty="0">
                <a:solidFill>
                  <a:schemeClr val="bg1"/>
                </a:solidFill>
              </a:rPr>
              <a:t> </a:t>
            </a:r>
            <a:r>
              <a:rPr lang="en-US" dirty="0" err="1">
                <a:solidFill>
                  <a:schemeClr val="bg1"/>
                </a:solidFill>
              </a:rPr>
              <a:t>minietur</a:t>
            </a:r>
            <a:r>
              <a:rPr lang="en-US" dirty="0">
                <a:solidFill>
                  <a:schemeClr val="bg1"/>
                </a:solidFill>
              </a:rPr>
              <a:t> sunt la </a:t>
            </a:r>
            <a:r>
              <a:rPr lang="en-US" dirty="0" err="1">
                <a:solidFill>
                  <a:schemeClr val="bg1"/>
                </a:solidFill>
              </a:rPr>
              <a:t>nienis</a:t>
            </a:r>
            <a:r>
              <a:rPr lang="en-US" dirty="0">
                <a:solidFill>
                  <a:schemeClr val="bg1"/>
                </a:solidFill>
              </a:rPr>
              <a:t> </a:t>
            </a:r>
            <a:r>
              <a:rPr lang="en-US" dirty="0" err="1">
                <a:solidFill>
                  <a:schemeClr val="bg1"/>
                </a:solidFill>
              </a:rPr>
              <a:t>doluptatint</a:t>
            </a:r>
            <a:r>
              <a:rPr lang="en-US" dirty="0">
                <a:solidFill>
                  <a:schemeClr val="bg1"/>
                </a:solidFill>
              </a:rPr>
              <a:t>. </a:t>
            </a:r>
          </a:p>
          <a:p>
            <a:pPr marL="0" indent="0">
              <a:buFont typeface="Arial" panose="020B0604020202020204" pitchFamily="34" charset="0"/>
              <a:buNone/>
            </a:pPr>
            <a:r>
              <a:rPr lang="en-US" dirty="0" err="1">
                <a:solidFill>
                  <a:schemeClr val="bg1"/>
                </a:solidFill>
              </a:rPr>
              <a:t>Porepro</a:t>
            </a:r>
            <a:r>
              <a:rPr lang="en-US" dirty="0">
                <a:solidFill>
                  <a:schemeClr val="bg1"/>
                </a:solidFill>
              </a:rPr>
              <a:t> </a:t>
            </a:r>
            <a:r>
              <a:rPr lang="en-US" dirty="0" err="1">
                <a:solidFill>
                  <a:schemeClr val="bg1"/>
                </a:solidFill>
              </a:rPr>
              <a:t>dendeni</a:t>
            </a:r>
            <a:r>
              <a:rPr lang="en-US" dirty="0">
                <a:solidFill>
                  <a:schemeClr val="bg1"/>
                </a:solidFill>
              </a:rPr>
              <a:t> </a:t>
            </a:r>
            <a:r>
              <a:rPr lang="en-US" dirty="0" err="1">
                <a:solidFill>
                  <a:schemeClr val="bg1"/>
                </a:solidFill>
              </a:rPr>
              <a:t>molora</a:t>
            </a:r>
            <a:r>
              <a:rPr lang="en-US" dirty="0">
                <a:solidFill>
                  <a:schemeClr val="bg1"/>
                </a:solidFill>
              </a:rPr>
              <a:t> </a:t>
            </a:r>
            <a:r>
              <a:rPr lang="en-US" dirty="0" err="1">
                <a:solidFill>
                  <a:schemeClr val="bg1"/>
                </a:solidFill>
              </a:rPr>
              <a:t>nonem</a:t>
            </a:r>
            <a:r>
              <a:rPr lang="en-US" dirty="0">
                <a:solidFill>
                  <a:schemeClr val="bg1"/>
                </a:solidFill>
              </a:rPr>
              <a:t> rem </a:t>
            </a:r>
            <a:r>
              <a:rPr lang="en-US" dirty="0" err="1">
                <a:solidFill>
                  <a:schemeClr val="bg1"/>
                </a:solidFill>
              </a:rPr>
              <a:t>elendiorae</a:t>
            </a:r>
            <a:r>
              <a:rPr lang="en-US" dirty="0">
                <a:solidFill>
                  <a:schemeClr val="bg1"/>
                </a:solidFill>
              </a:rPr>
              <a:t> solo </a:t>
            </a:r>
            <a:r>
              <a:rPr lang="en-US" dirty="0" err="1">
                <a:solidFill>
                  <a:schemeClr val="bg1"/>
                </a:solidFill>
              </a:rPr>
              <a:t>dolupic</a:t>
            </a:r>
            <a:r>
              <a:rPr lang="en-US" dirty="0">
                <a:solidFill>
                  <a:schemeClr val="bg1"/>
                </a:solidFill>
              </a:rPr>
              <a:t> </a:t>
            </a:r>
            <a:r>
              <a:rPr lang="en-US" dirty="0" err="1">
                <a:solidFill>
                  <a:schemeClr val="bg1"/>
                </a:solidFill>
              </a:rPr>
              <a:t>ieniendestis</a:t>
            </a:r>
            <a:r>
              <a:rPr lang="en-US" dirty="0">
                <a:solidFill>
                  <a:schemeClr val="bg1"/>
                </a:solidFill>
              </a:rPr>
              <a:t> </a:t>
            </a:r>
            <a:r>
              <a:rPr lang="en-US" dirty="0" err="1">
                <a:solidFill>
                  <a:schemeClr val="bg1"/>
                </a:solidFill>
              </a:rPr>
              <a:t>esedi</a:t>
            </a:r>
            <a:r>
              <a:rPr lang="en-US" dirty="0">
                <a:solidFill>
                  <a:schemeClr val="bg1"/>
                </a:solidFill>
              </a:rPr>
              <a:t> </a:t>
            </a:r>
            <a:r>
              <a:rPr lang="en-US" dirty="0" err="1">
                <a:solidFill>
                  <a:schemeClr val="bg1"/>
                </a:solidFill>
              </a:rPr>
              <a:t>dolutem</a:t>
            </a:r>
            <a:r>
              <a:rPr lang="en-US" dirty="0">
                <a:solidFill>
                  <a:schemeClr val="bg1"/>
                </a:solidFill>
              </a:rPr>
              <a:t> lit </a:t>
            </a:r>
            <a:r>
              <a:rPr lang="en-US" dirty="0" err="1">
                <a:solidFill>
                  <a:schemeClr val="bg1"/>
                </a:solidFill>
              </a:rPr>
              <a:t>etus</a:t>
            </a:r>
            <a:r>
              <a:rPr lang="en-US" dirty="0">
                <a:solidFill>
                  <a:schemeClr val="bg1"/>
                </a:solidFill>
              </a:rPr>
              <a:t> </a:t>
            </a:r>
            <a:r>
              <a:rPr lang="en-US" dirty="0" err="1">
                <a:solidFill>
                  <a:schemeClr val="bg1"/>
                </a:solidFill>
              </a:rPr>
              <a:t>dolloriantia</a:t>
            </a:r>
            <a:r>
              <a:rPr lang="en-US" dirty="0">
                <a:solidFill>
                  <a:schemeClr val="bg1"/>
                </a:solidFill>
              </a:rPr>
              <a:t> </a:t>
            </a:r>
            <a:r>
              <a:rPr lang="en-US" dirty="0" err="1">
                <a:solidFill>
                  <a:schemeClr val="bg1"/>
                </a:solidFill>
              </a:rPr>
              <a:t>volecaectur</a:t>
            </a:r>
            <a:r>
              <a:rPr lang="en-US" dirty="0">
                <a:solidFill>
                  <a:schemeClr val="bg1"/>
                </a:solidFill>
              </a:rPr>
              <a:t>? Qui con re, </a:t>
            </a:r>
            <a:r>
              <a:rPr lang="en-US" dirty="0" err="1">
                <a:solidFill>
                  <a:schemeClr val="bg1"/>
                </a:solidFill>
              </a:rPr>
              <a:t>sequi</a:t>
            </a:r>
            <a:r>
              <a:rPr lang="en-US" dirty="0">
                <a:solidFill>
                  <a:schemeClr val="bg1"/>
                </a:solidFill>
              </a:rPr>
              <a:t> que </a:t>
            </a:r>
            <a:r>
              <a:rPr lang="en-US" dirty="0" err="1">
                <a:solidFill>
                  <a:schemeClr val="bg1"/>
                </a:solidFill>
              </a:rPr>
              <a:t>resed</a:t>
            </a:r>
            <a:r>
              <a:rPr lang="en-US" dirty="0">
                <a:solidFill>
                  <a:schemeClr val="bg1"/>
                </a:solidFill>
              </a:rPr>
              <a:t> </a:t>
            </a:r>
            <a:r>
              <a:rPr lang="en-US" dirty="0" err="1">
                <a:solidFill>
                  <a:schemeClr val="bg1"/>
                </a:solidFill>
              </a:rPr>
              <a:t>quiandem</a:t>
            </a:r>
            <a:r>
              <a:rPr lang="en-US" dirty="0">
                <a:solidFill>
                  <a:schemeClr val="bg1"/>
                </a:solidFill>
              </a:rPr>
              <a:t> </a:t>
            </a:r>
            <a:r>
              <a:rPr lang="en-US" dirty="0" err="1">
                <a:solidFill>
                  <a:schemeClr val="bg1"/>
                </a:solidFill>
              </a:rPr>
              <a:t>ea</a:t>
            </a:r>
            <a:r>
              <a:rPr lang="en-US" dirty="0">
                <a:solidFill>
                  <a:schemeClr val="bg1"/>
                </a:solidFill>
              </a:rPr>
              <a:t> </a:t>
            </a:r>
            <a:r>
              <a:rPr lang="en-US" dirty="0" err="1">
                <a:solidFill>
                  <a:schemeClr val="bg1"/>
                </a:solidFill>
              </a:rPr>
              <a:t>quas</a:t>
            </a:r>
            <a:r>
              <a:rPr lang="en-US" dirty="0">
                <a:solidFill>
                  <a:schemeClr val="bg1"/>
                </a:solidFill>
              </a:rPr>
              <a:t> </a:t>
            </a:r>
            <a:r>
              <a:rPr lang="en-US" dirty="0" err="1">
                <a:solidFill>
                  <a:schemeClr val="bg1"/>
                </a:solidFill>
              </a:rPr>
              <a:t>elit</a:t>
            </a:r>
            <a:r>
              <a:rPr lang="en-US" dirty="0">
                <a:solidFill>
                  <a:schemeClr val="bg1"/>
                </a:solidFill>
              </a:rPr>
              <a:t> </a:t>
            </a:r>
            <a:r>
              <a:rPr lang="en-US" dirty="0" err="1">
                <a:solidFill>
                  <a:schemeClr val="bg1"/>
                </a:solidFill>
              </a:rPr>
              <a:t>evere</a:t>
            </a:r>
            <a:r>
              <a:rPr lang="en-US" dirty="0">
                <a:solidFill>
                  <a:schemeClr val="bg1"/>
                </a:solidFill>
              </a:rPr>
              <a:t>, </a:t>
            </a:r>
            <a:r>
              <a:rPr lang="en-US" dirty="0" err="1">
                <a:solidFill>
                  <a:schemeClr val="bg1"/>
                </a:solidFill>
              </a:rPr>
              <a:t>commoluptis</a:t>
            </a:r>
            <a:r>
              <a:rPr lang="en-US" dirty="0">
                <a:solidFill>
                  <a:schemeClr val="bg1"/>
                </a:solidFill>
              </a:rPr>
              <a:t> </a:t>
            </a:r>
          </a:p>
          <a:p>
            <a:pPr marL="0" indent="0">
              <a:buFont typeface="Arial" panose="020B0604020202020204" pitchFamily="34" charset="0"/>
              <a:buNone/>
            </a:pPr>
            <a:endParaRPr lang="en-US" dirty="0"/>
          </a:p>
          <a:p>
            <a:pPr marL="0" lvl="2" indent="-49212">
              <a:buFont typeface="Arial" panose="020B0604020202020204" pitchFamily="34" charset="0"/>
              <a:buNone/>
            </a:pPr>
            <a:r>
              <a:rPr lang="en-US" dirty="0" err="1">
                <a:solidFill>
                  <a:schemeClr val="bg1"/>
                </a:solidFill>
              </a:rPr>
              <a:t>Kontakt</a:t>
            </a:r>
            <a:r>
              <a:rPr lang="en-US" dirty="0">
                <a:solidFill>
                  <a:schemeClr val="bg1"/>
                </a:solidFill>
              </a:rPr>
              <a:t>:</a:t>
            </a:r>
          </a:p>
          <a:p>
            <a:pPr marL="0" indent="0">
              <a:buFont typeface="Arial" panose="020B0604020202020204" pitchFamily="34" charset="0"/>
              <a:buNone/>
            </a:pPr>
            <a:r>
              <a:rPr lang="en-US" dirty="0">
                <a:solidFill>
                  <a:schemeClr val="bg1"/>
                </a:solidFill>
              </a:rPr>
              <a:t>Tel: 27584281</a:t>
            </a:r>
            <a:br>
              <a:rPr lang="en-US" dirty="0">
                <a:solidFill>
                  <a:schemeClr val="bg1"/>
                </a:solidFill>
              </a:rPr>
            </a:br>
            <a:r>
              <a:rPr lang="en-US" dirty="0">
                <a:solidFill>
                  <a:schemeClr val="bg1"/>
                </a:solidFill>
              </a:rPr>
              <a:t>Mail: </a:t>
            </a:r>
            <a:r>
              <a:rPr lang="en-US" dirty="0">
                <a:solidFill>
                  <a:schemeClr val="bg1"/>
                </a:solidFill>
                <a:hlinkClick r:id="rId2">
                  <a:extLst>
                    <a:ext uri="{A12FA001-AC4F-418D-AE19-62706E023703}">
                      <ahyp:hlinkClr xmlns:ahyp="http://schemas.microsoft.com/office/drawing/2018/hyperlinkcolor" val="tx"/>
                    </a:ext>
                  </a:extLst>
                </a:hlinkClick>
              </a:rPr>
              <a:t>pf@paffpro.dk</a:t>
            </a:r>
            <a:br>
              <a:rPr lang="en-US" dirty="0">
                <a:solidFill>
                  <a:schemeClr val="bg1"/>
                </a:solidFill>
              </a:rPr>
            </a:br>
            <a:r>
              <a:rPr lang="en-US" dirty="0">
                <a:solidFill>
                  <a:schemeClr val="bg1"/>
                </a:solidFill>
              </a:rPr>
              <a:t>Site: </a:t>
            </a:r>
            <a:r>
              <a:rPr lang="en-US" dirty="0">
                <a:solidFill>
                  <a:schemeClr val="bg1"/>
                </a:solidFill>
                <a:hlinkClick r:id="rId3">
                  <a:extLst>
                    <a:ext uri="{A12FA001-AC4F-418D-AE19-62706E023703}">
                      <ahyp:hlinkClr xmlns:ahyp="http://schemas.microsoft.com/office/drawing/2018/hyperlinkcolor" val="tx"/>
                    </a:ext>
                  </a:extLst>
                </a:hlinkClick>
              </a:rPr>
              <a:t>https://paffpro.dk/</a:t>
            </a:r>
            <a:r>
              <a:rPr lang="en-US" dirty="0">
                <a:solidFill>
                  <a:schemeClr val="bg1"/>
                </a:solidFill>
              </a:rPr>
              <a:t> </a:t>
            </a:r>
            <a:endParaRPr lang="en-DK" dirty="0">
              <a:solidFill>
                <a:schemeClr val="bg1"/>
              </a:solidFill>
            </a:endParaRPr>
          </a:p>
        </p:txBody>
      </p:sp>
      <p:pic>
        <p:nvPicPr>
          <p:cNvPr id="26" name="Picture 25" descr="A person wearing glasses&#10;&#10;Description automatically generated with medium confidence">
            <a:extLst>
              <a:ext uri="{FF2B5EF4-FFF2-40B4-BE49-F238E27FC236}">
                <a16:creationId xmlns:a16="http://schemas.microsoft.com/office/drawing/2014/main" id="{F7BEB2CB-6A4B-5D34-6089-CB985AE32BE1}"/>
              </a:ext>
            </a:extLst>
          </p:cNvPr>
          <p:cNvPicPr preferRelativeResize="0">
            <a:picLocks/>
          </p:cNvPicPr>
          <p:nvPr/>
        </p:nvPicPr>
        <p:blipFill rotWithShape="1">
          <a:blip r:embed="rId4">
            <a:extLst>
              <a:ext uri="{28A0092B-C50C-407E-A947-70E740481C1C}">
                <a14:useLocalDpi xmlns:a14="http://schemas.microsoft.com/office/drawing/2010/main" val="0"/>
              </a:ext>
            </a:extLst>
          </a:blip>
          <a:srcRect t="16639" b="16639"/>
          <a:stretch/>
        </p:blipFill>
        <p:spPr>
          <a:xfrm>
            <a:off x="1210094" y="1522691"/>
            <a:ext cx="3236954" cy="3236954"/>
          </a:xfrm>
          <a:prstGeom prst="ellipse">
            <a:avLst/>
          </a:prstGeom>
        </p:spPr>
      </p:pic>
    </p:spTree>
    <p:extLst>
      <p:ext uri="{BB962C8B-B14F-4D97-AF65-F5344CB8AC3E}">
        <p14:creationId xmlns:p14="http://schemas.microsoft.com/office/powerpoint/2010/main" val="1951854614"/>
      </p:ext>
    </p:extLst>
  </p:cSld>
  <p:clrMapOvr>
    <a:masterClrMapping/>
  </p:clrMapOvr>
  <mc:AlternateContent xmlns:mc="http://schemas.openxmlformats.org/markup-compatibility/2006">
    <mc:Choice xmlns:p14="http://schemas.microsoft.com/office/powerpoint/2010/main" Requires="p14">
      <p:transition spd="slow" p14:dur="2000" advClick="0" advTm="3125"/>
    </mc:Choice>
    <mc:Fallback>
      <p:transition spd="slow" advClick="0" advTm="3125"/>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ye muligheder">
            <a:hlinkClick r:id="" action="ppaction://media"/>
            <a:extLst>
              <a:ext uri="{FF2B5EF4-FFF2-40B4-BE49-F238E27FC236}">
                <a16:creationId xmlns:a16="http://schemas.microsoft.com/office/drawing/2014/main" id="{8AF41FDC-30E9-3B7B-4296-B180A015027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419977003"/>
      </p:ext>
    </p:extLst>
  </p:cSld>
  <p:clrMapOvr>
    <a:masterClrMapping/>
  </p:clrMapOvr>
  <mc:AlternateContent xmlns:mc="http://schemas.openxmlformats.org/markup-compatibility/2006">
    <mc:Choice xmlns:p14="http://schemas.microsoft.com/office/powerpoint/2010/main" Requires="p14">
      <p:transition spd="slow" p14:dur="2000" advTm="6238"/>
    </mc:Choice>
    <mc:Fallback>
      <p:transition spd="slow" advTm="62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extLst>
    <p:ext uri="{E180D4A7-C9FB-4DFB-919C-405C955672EB}">
      <p14:showEvtLst xmlns:p14="http://schemas.microsoft.com/office/powerpoint/2010/main">
        <p14:playEvt time="23" objId="3"/>
        <p14:stopEvt time="6238" objId="3"/>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mp 1">
            <a:hlinkClick r:id="" action="ppaction://media"/>
            <a:extLst>
              <a:ext uri="{FF2B5EF4-FFF2-40B4-BE49-F238E27FC236}">
                <a16:creationId xmlns:a16="http://schemas.microsoft.com/office/drawing/2014/main" id="{27C32A59-D40E-BDE5-AEA8-E79AB189AA8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886954567"/>
      </p:ext>
    </p:extLst>
  </p:cSld>
  <p:clrMapOvr>
    <a:masterClrMapping/>
  </p:clrMapOvr>
  <mc:AlternateContent xmlns:mc="http://schemas.openxmlformats.org/markup-compatibility/2006">
    <mc:Choice xmlns:p14="http://schemas.microsoft.com/office/powerpoint/2010/main" Requires="p14">
      <p:transition spd="slow" p14:dur="2000" advTm="3657"/>
    </mc:Choice>
    <mc:Fallback>
      <p:transition spd="slow" advTm="36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extLst>
    <p:ext uri="{E180D4A7-C9FB-4DFB-919C-405C955672EB}">
      <p14:showEvtLst xmlns:p14="http://schemas.microsoft.com/office/powerpoint/2010/main">
        <p14:playEvt time="33" objId="2"/>
        <p14:stopEvt time="3657" objId="2"/>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297F23-B87E-88A7-6B49-6E39FB69705B}"/>
              </a:ext>
            </a:extLst>
          </p:cNvPr>
          <p:cNvSpPr/>
          <p:nvPr/>
        </p:nvSpPr>
        <p:spPr>
          <a:xfrm>
            <a:off x="0" y="0"/>
            <a:ext cx="12192000" cy="6858000"/>
          </a:xfrm>
          <a:prstGeom prst="rect">
            <a:avLst/>
          </a:prstGeom>
          <a:solidFill>
            <a:srgbClr val="FDF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200" noProof="0"/>
          </a:p>
        </p:txBody>
      </p:sp>
      <p:sp>
        <p:nvSpPr>
          <p:cNvPr id="4" name="Content Placeholder 3">
            <a:extLst>
              <a:ext uri="{FF2B5EF4-FFF2-40B4-BE49-F238E27FC236}">
                <a16:creationId xmlns:a16="http://schemas.microsoft.com/office/drawing/2014/main" id="{BB6434DB-07B0-460C-8D5A-4D88B7A53B40}"/>
              </a:ext>
            </a:extLst>
          </p:cNvPr>
          <p:cNvSpPr>
            <a:spLocks noGrp="1"/>
          </p:cNvSpPr>
          <p:nvPr>
            <p:ph idx="1"/>
          </p:nvPr>
        </p:nvSpPr>
        <p:spPr>
          <a:xfrm>
            <a:off x="539750" y="1441086"/>
            <a:ext cx="3513743" cy="3150914"/>
          </a:xfrm>
        </p:spPr>
        <p:txBody>
          <a:bodyPr/>
          <a:lstStyle/>
          <a:p>
            <a:pPr marL="0" lvl="1" indent="0">
              <a:lnSpc>
                <a:spcPts val="1200"/>
              </a:lnSpc>
              <a:spcBef>
                <a:spcPts val="0"/>
              </a:spcBef>
              <a:buNone/>
            </a:pPr>
            <a:r>
              <a:rPr lang="da-DK" b="1" dirty="0"/>
              <a:t>VI repræsenterer </a:t>
            </a:r>
            <a:r>
              <a:rPr lang="da-DK" dirty="0"/>
              <a:t>over 19.000 virksomheder på tværs af mange forskellige brancher. Vores medlemmer beskæftiger ca. 575.000 medarbejdere. Som medlem af DI bliver din virksomhed en del af Danmarks mest indflydelsesrige og mest internationalt orienterede erhvervs- og arbejdsgiverorganisation.</a:t>
            </a:r>
          </a:p>
          <a:p>
            <a:pPr lvl="1">
              <a:lnSpc>
                <a:spcPts val="1200"/>
              </a:lnSpc>
              <a:spcBef>
                <a:spcPts val="0"/>
              </a:spcBef>
            </a:pPr>
            <a:endParaRPr lang="da-DK" dirty="0"/>
          </a:p>
          <a:p>
            <a:pPr marL="0" lvl="1" indent="0">
              <a:lnSpc>
                <a:spcPts val="1200"/>
              </a:lnSpc>
              <a:spcBef>
                <a:spcPts val="0"/>
              </a:spcBef>
              <a:buNone/>
            </a:pPr>
            <a:r>
              <a:rPr lang="da-DK" b="1" dirty="0"/>
              <a:t>Vi tilbyder </a:t>
            </a:r>
            <a:r>
              <a:rPr lang="da-DK" dirty="0"/>
              <a:t>en lang række serviceydelser. De kontingentdækkede ydelser tager udgangspunkt i de behov virksomheder har; ansættelsesforhold, lovgivning og regulering. Dertil kommer et omfattende katalog af hovedsageligt brugerbetalte tilbud som markedsfremstød, kurser, netværk og konferencer.</a:t>
            </a:r>
          </a:p>
          <a:p>
            <a:pPr lvl="1">
              <a:lnSpc>
                <a:spcPts val="1200"/>
              </a:lnSpc>
              <a:spcBef>
                <a:spcPts val="0"/>
              </a:spcBef>
            </a:pPr>
            <a:endParaRPr lang="da-DK" dirty="0"/>
          </a:p>
          <a:p>
            <a:pPr marL="0" lvl="1" indent="0">
              <a:lnSpc>
                <a:spcPts val="1200"/>
              </a:lnSpc>
              <a:spcBef>
                <a:spcPts val="0"/>
              </a:spcBef>
              <a:buNone/>
            </a:pPr>
            <a:r>
              <a:rPr lang="da-DK" b="1" dirty="0"/>
              <a:t>VI sidder med </a:t>
            </a:r>
            <a:r>
              <a:rPr lang="da-DK" dirty="0"/>
              <a:t>ved bordet i en lang række erhvervspolitiske råd og udvalg. Vi fokuserer på at have stærke repræsentanter i nærheden af myndighederne, både regionalt, nationalt og internationalt. Alt sammen med det formål at skabe de bedste rammer for danske virksomheder og deres salg af varer og service såvel i Danmark som i udlandet.</a:t>
            </a:r>
          </a:p>
          <a:p>
            <a:pPr lvl="1">
              <a:lnSpc>
                <a:spcPts val="1200"/>
              </a:lnSpc>
              <a:spcBef>
                <a:spcPts val="0"/>
              </a:spcBef>
            </a:pPr>
            <a:endParaRPr lang="da-DK" dirty="0"/>
          </a:p>
          <a:p>
            <a:pPr marL="0" lvl="1" indent="0">
              <a:lnSpc>
                <a:spcPts val="1200"/>
              </a:lnSpc>
              <a:spcBef>
                <a:spcPts val="0"/>
              </a:spcBef>
              <a:buNone/>
            </a:pPr>
            <a:r>
              <a:rPr lang="da-DK" b="1" dirty="0"/>
              <a:t>Her på siden </a:t>
            </a:r>
            <a:r>
              <a:rPr lang="da-DK" dirty="0"/>
              <a:t>kan du nemt orientere dig i alle de tilbud DI har til dig og hvem du skal kontakte. Vi ser frem til møde dig, rådgive dig og drive virksomhed med dig.</a:t>
            </a:r>
          </a:p>
        </p:txBody>
      </p:sp>
      <p:pic>
        <p:nvPicPr>
          <p:cNvPr id="9" name="Picture 8" descr="A person holding a tablet&#10;&#10;Description automatically generated with medium confidence">
            <a:extLst>
              <a:ext uri="{FF2B5EF4-FFF2-40B4-BE49-F238E27FC236}">
                <a16:creationId xmlns:a16="http://schemas.microsoft.com/office/drawing/2014/main" id="{C69858CD-F10A-47BB-BA67-2FBA19861215}"/>
              </a:ext>
            </a:extLst>
          </p:cNvPr>
          <p:cNvPicPr>
            <a:picLocks noChangeAspect="1"/>
          </p:cNvPicPr>
          <p:nvPr/>
        </p:nvPicPr>
        <p:blipFill>
          <a:blip r:embed="rId2"/>
          <a:stretch>
            <a:fillRect/>
          </a:stretch>
        </p:blipFill>
        <p:spPr>
          <a:xfrm>
            <a:off x="10310381" y="2520789"/>
            <a:ext cx="1387929" cy="1387929"/>
          </a:xfrm>
          <a:prstGeom prst="rect">
            <a:avLst/>
          </a:prstGeom>
        </p:spPr>
      </p:pic>
      <p:pic>
        <p:nvPicPr>
          <p:cNvPr id="11" name="Picture 10">
            <a:extLst>
              <a:ext uri="{FF2B5EF4-FFF2-40B4-BE49-F238E27FC236}">
                <a16:creationId xmlns:a16="http://schemas.microsoft.com/office/drawing/2014/main" id="{2A583B5D-3472-43FF-BF0E-5E15F6C00B9A}"/>
              </a:ext>
            </a:extLst>
          </p:cNvPr>
          <p:cNvPicPr>
            <a:picLocks noChangeAspect="1"/>
          </p:cNvPicPr>
          <p:nvPr/>
        </p:nvPicPr>
        <p:blipFill>
          <a:blip r:embed="rId3"/>
          <a:stretch>
            <a:fillRect/>
          </a:stretch>
        </p:blipFill>
        <p:spPr>
          <a:xfrm>
            <a:off x="8407254" y="2150992"/>
            <a:ext cx="1387929" cy="1387929"/>
          </a:xfrm>
          <a:prstGeom prst="rect">
            <a:avLst/>
          </a:prstGeom>
        </p:spPr>
      </p:pic>
      <p:pic>
        <p:nvPicPr>
          <p:cNvPr id="13" name="Picture 12" descr="A picture containing device, fan&#10;&#10;Description automatically generated">
            <a:extLst>
              <a:ext uri="{FF2B5EF4-FFF2-40B4-BE49-F238E27FC236}">
                <a16:creationId xmlns:a16="http://schemas.microsoft.com/office/drawing/2014/main" id="{7586BB88-E652-4E22-8013-79A0993B9218}"/>
              </a:ext>
            </a:extLst>
          </p:cNvPr>
          <p:cNvPicPr>
            <a:picLocks noChangeAspect="1"/>
          </p:cNvPicPr>
          <p:nvPr/>
        </p:nvPicPr>
        <p:blipFill>
          <a:blip r:embed="rId4"/>
          <a:stretch>
            <a:fillRect/>
          </a:stretch>
        </p:blipFill>
        <p:spPr>
          <a:xfrm>
            <a:off x="6504127" y="1720390"/>
            <a:ext cx="1387929" cy="1387929"/>
          </a:xfrm>
          <a:prstGeom prst="rect">
            <a:avLst/>
          </a:prstGeom>
        </p:spPr>
      </p:pic>
      <p:pic>
        <p:nvPicPr>
          <p:cNvPr id="15" name="Picture 14" descr="A picture containing logo&#10;&#10;Description automatically generated">
            <a:extLst>
              <a:ext uri="{FF2B5EF4-FFF2-40B4-BE49-F238E27FC236}">
                <a16:creationId xmlns:a16="http://schemas.microsoft.com/office/drawing/2014/main" id="{BF680F7B-6889-46F7-B124-115FD16D1371}"/>
              </a:ext>
            </a:extLst>
          </p:cNvPr>
          <p:cNvPicPr>
            <a:picLocks noChangeAspect="1"/>
          </p:cNvPicPr>
          <p:nvPr/>
        </p:nvPicPr>
        <p:blipFill>
          <a:blip r:embed="rId5"/>
          <a:stretch>
            <a:fillRect/>
          </a:stretch>
        </p:blipFill>
        <p:spPr>
          <a:xfrm>
            <a:off x="4601000" y="1294944"/>
            <a:ext cx="1387929" cy="1387929"/>
          </a:xfrm>
          <a:prstGeom prst="rect">
            <a:avLst/>
          </a:prstGeom>
        </p:spPr>
      </p:pic>
      <p:sp>
        <p:nvSpPr>
          <p:cNvPr id="17" name="TextBox 16">
            <a:hlinkClick r:id="" action="ppaction://noaction"/>
            <a:extLst>
              <a:ext uri="{FF2B5EF4-FFF2-40B4-BE49-F238E27FC236}">
                <a16:creationId xmlns:a16="http://schemas.microsoft.com/office/drawing/2014/main" id="{F3B840BE-BB79-4547-9191-6000F64757AE}"/>
              </a:ext>
            </a:extLst>
          </p:cNvPr>
          <p:cNvSpPr txBox="1"/>
          <p:nvPr/>
        </p:nvSpPr>
        <p:spPr>
          <a:xfrm>
            <a:off x="4593145" y="2945751"/>
            <a:ext cx="1728513" cy="318924"/>
          </a:xfrm>
          <a:prstGeom prst="rect">
            <a:avLst/>
          </a:prstGeom>
          <a:noFill/>
        </p:spPr>
        <p:txBody>
          <a:bodyPr wrap="square" lIns="72000" tIns="36000" rIns="72000" bIns="36000" rtlCol="0">
            <a:spAutoFit/>
          </a:bodyPr>
          <a:lstStyle/>
          <a:p>
            <a:pPr>
              <a:spcBef>
                <a:spcPts val="600"/>
              </a:spcBef>
              <a:spcAft>
                <a:spcPts val="600"/>
              </a:spcAft>
            </a:pPr>
            <a:r>
              <a:rPr lang="da-DK" sz="1600" b="1" cap="all" dirty="0"/>
              <a:t>Vi RÅDGIVER</a:t>
            </a:r>
          </a:p>
        </p:txBody>
      </p:sp>
      <p:cxnSp>
        <p:nvCxnSpPr>
          <p:cNvPr id="20" name="Straight Connector 19">
            <a:extLst>
              <a:ext uri="{FF2B5EF4-FFF2-40B4-BE49-F238E27FC236}">
                <a16:creationId xmlns:a16="http://schemas.microsoft.com/office/drawing/2014/main" id="{88D70D62-43B9-4C7D-B4C8-08291D822E8C}"/>
              </a:ext>
            </a:extLst>
          </p:cNvPr>
          <p:cNvCxnSpPr>
            <a:cxnSpLocks/>
          </p:cNvCxnSpPr>
          <p:nvPr/>
        </p:nvCxnSpPr>
        <p:spPr>
          <a:xfrm>
            <a:off x="4435434" y="1077113"/>
            <a:ext cx="0" cy="5081272"/>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45BFBD-39F4-49AD-AD01-2864ADA7B115}"/>
              </a:ext>
            </a:extLst>
          </p:cNvPr>
          <p:cNvCxnSpPr>
            <a:cxnSpLocks/>
          </p:cNvCxnSpPr>
          <p:nvPr/>
        </p:nvCxnSpPr>
        <p:spPr>
          <a:xfrm>
            <a:off x="6350975" y="1441085"/>
            <a:ext cx="0" cy="471730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12CFDB9-9E64-432D-BFEC-EABECA945C1C}"/>
              </a:ext>
            </a:extLst>
          </p:cNvPr>
          <p:cNvCxnSpPr>
            <a:cxnSpLocks/>
          </p:cNvCxnSpPr>
          <p:nvPr/>
        </p:nvCxnSpPr>
        <p:spPr>
          <a:xfrm>
            <a:off x="8273996" y="1808922"/>
            <a:ext cx="0" cy="4349463"/>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78496D3-23A2-4468-BC97-17CE30237B22}"/>
              </a:ext>
            </a:extLst>
          </p:cNvPr>
          <p:cNvCxnSpPr>
            <a:cxnSpLocks/>
          </p:cNvCxnSpPr>
          <p:nvPr/>
        </p:nvCxnSpPr>
        <p:spPr>
          <a:xfrm>
            <a:off x="10197017" y="2213113"/>
            <a:ext cx="0" cy="3945272"/>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TextBox 39">
            <a:hlinkClick r:id="" action="ppaction://noaction"/>
            <a:extLst>
              <a:ext uri="{FF2B5EF4-FFF2-40B4-BE49-F238E27FC236}">
                <a16:creationId xmlns:a16="http://schemas.microsoft.com/office/drawing/2014/main" id="{C2A45315-67E9-4ACE-89C0-0F84561339E0}"/>
              </a:ext>
            </a:extLst>
          </p:cNvPr>
          <p:cNvSpPr txBox="1"/>
          <p:nvPr/>
        </p:nvSpPr>
        <p:spPr>
          <a:xfrm>
            <a:off x="2038414" y="5952699"/>
            <a:ext cx="1930053" cy="318924"/>
          </a:xfrm>
          <a:prstGeom prst="rect">
            <a:avLst/>
          </a:prstGeom>
          <a:noFill/>
        </p:spPr>
        <p:txBody>
          <a:bodyPr wrap="square" lIns="72000" tIns="36000" rIns="72000" bIns="36000" rtlCol="0">
            <a:spAutoFit/>
          </a:bodyPr>
          <a:lstStyle/>
          <a:p>
            <a:pPr>
              <a:spcBef>
                <a:spcPts val="600"/>
              </a:spcBef>
              <a:spcAft>
                <a:spcPts val="600"/>
              </a:spcAft>
            </a:pPr>
            <a:r>
              <a:rPr lang="da-DK" sz="800" b="1" cap="all" dirty="0"/>
              <a:t>Peter Fallesen</a:t>
            </a:r>
            <a:br>
              <a:rPr lang="da-DK" sz="800" b="1" cap="all" dirty="0"/>
            </a:br>
            <a:r>
              <a:rPr lang="da-DK" sz="800" cap="all" dirty="0"/>
              <a:t>Designer, PAFF Produktion</a:t>
            </a:r>
          </a:p>
        </p:txBody>
      </p:sp>
      <p:sp>
        <p:nvSpPr>
          <p:cNvPr id="42" name="TextBox 41">
            <a:hlinkClick r:id="" action="ppaction://noaction"/>
            <a:extLst>
              <a:ext uri="{FF2B5EF4-FFF2-40B4-BE49-F238E27FC236}">
                <a16:creationId xmlns:a16="http://schemas.microsoft.com/office/drawing/2014/main" id="{A80A0859-41FE-490C-9BBB-B534B61CFC49}"/>
              </a:ext>
            </a:extLst>
          </p:cNvPr>
          <p:cNvSpPr txBox="1"/>
          <p:nvPr/>
        </p:nvSpPr>
        <p:spPr>
          <a:xfrm>
            <a:off x="6486850" y="3219997"/>
            <a:ext cx="1686954" cy="719034"/>
          </a:xfrm>
          <a:prstGeom prst="rect">
            <a:avLst/>
          </a:prstGeom>
          <a:noFill/>
        </p:spPr>
        <p:txBody>
          <a:bodyPr wrap="square" lIns="72000" tIns="36000" rIns="72000" bIns="36000" rtlCol="0">
            <a:spAutoFit/>
          </a:bodyPr>
          <a:lstStyle/>
          <a:p>
            <a:pPr>
              <a:spcBef>
                <a:spcPts val="600"/>
              </a:spcBef>
              <a:spcAft>
                <a:spcPts val="600"/>
              </a:spcAft>
            </a:pPr>
            <a:r>
              <a:rPr lang="da-DK" sz="1400" b="1" cap="all" dirty="0"/>
              <a:t>COBHAM SATCOMS Branchemedlemskaber</a:t>
            </a:r>
          </a:p>
        </p:txBody>
      </p:sp>
      <p:sp>
        <p:nvSpPr>
          <p:cNvPr id="59" name="TextBox 58">
            <a:hlinkClick r:id="" action="ppaction://noaction"/>
            <a:extLst>
              <a:ext uri="{FF2B5EF4-FFF2-40B4-BE49-F238E27FC236}">
                <a16:creationId xmlns:a16="http://schemas.microsoft.com/office/drawing/2014/main" id="{32A8150C-57EA-41DD-9D96-2575E59569E3}"/>
              </a:ext>
            </a:extLst>
          </p:cNvPr>
          <p:cNvSpPr txBox="1"/>
          <p:nvPr/>
        </p:nvSpPr>
        <p:spPr>
          <a:xfrm>
            <a:off x="10296846" y="4428829"/>
            <a:ext cx="1728513" cy="195814"/>
          </a:xfrm>
          <a:prstGeom prst="rect">
            <a:avLst/>
          </a:prstGeom>
          <a:noFill/>
        </p:spPr>
        <p:txBody>
          <a:bodyPr wrap="square" lIns="72000" tIns="36000" rIns="72000" bIns="36000" rtlCol="0">
            <a:spAutoFit/>
          </a:bodyPr>
          <a:lstStyle/>
          <a:p>
            <a:pPr>
              <a:spcBef>
                <a:spcPts val="600"/>
              </a:spcBef>
              <a:spcAft>
                <a:spcPts val="600"/>
              </a:spcAft>
            </a:pPr>
            <a:r>
              <a:rPr lang="da-DK" sz="800" b="1" cap="all" dirty="0"/>
              <a:t>DI BUSINESS</a:t>
            </a:r>
          </a:p>
        </p:txBody>
      </p:sp>
      <p:sp>
        <p:nvSpPr>
          <p:cNvPr id="60" name="TextBox 59">
            <a:hlinkClick r:id="" action="ppaction://noaction"/>
            <a:extLst>
              <a:ext uri="{FF2B5EF4-FFF2-40B4-BE49-F238E27FC236}">
                <a16:creationId xmlns:a16="http://schemas.microsoft.com/office/drawing/2014/main" id="{5D5BDA2E-5A72-48FE-875F-047B9C803657}"/>
              </a:ext>
            </a:extLst>
          </p:cNvPr>
          <p:cNvSpPr txBox="1"/>
          <p:nvPr/>
        </p:nvSpPr>
        <p:spPr>
          <a:xfrm>
            <a:off x="10296846" y="4043752"/>
            <a:ext cx="1728513" cy="318924"/>
          </a:xfrm>
          <a:prstGeom prst="rect">
            <a:avLst/>
          </a:prstGeom>
          <a:noFill/>
        </p:spPr>
        <p:txBody>
          <a:bodyPr wrap="square" lIns="72000" tIns="36000" rIns="72000" bIns="36000" rtlCol="0">
            <a:spAutoFit/>
          </a:bodyPr>
          <a:lstStyle/>
          <a:p>
            <a:pPr>
              <a:spcBef>
                <a:spcPts val="600"/>
              </a:spcBef>
              <a:spcAft>
                <a:spcPts val="600"/>
              </a:spcAft>
            </a:pPr>
            <a:r>
              <a:rPr lang="da-DK" sz="1600" b="1" cap="all" dirty="0"/>
              <a:t>læsestof</a:t>
            </a:r>
          </a:p>
        </p:txBody>
      </p:sp>
      <p:sp>
        <p:nvSpPr>
          <p:cNvPr id="61" name="TextBox 60">
            <a:hlinkClick r:id="" action="ppaction://noaction"/>
            <a:extLst>
              <a:ext uri="{FF2B5EF4-FFF2-40B4-BE49-F238E27FC236}">
                <a16:creationId xmlns:a16="http://schemas.microsoft.com/office/drawing/2014/main" id="{52EC4D40-2A8F-44B7-B83A-CE6A2FDBCE40}"/>
              </a:ext>
            </a:extLst>
          </p:cNvPr>
          <p:cNvSpPr txBox="1"/>
          <p:nvPr/>
        </p:nvSpPr>
        <p:spPr>
          <a:xfrm>
            <a:off x="10296846" y="4654603"/>
            <a:ext cx="1728513" cy="195814"/>
          </a:xfrm>
          <a:prstGeom prst="rect">
            <a:avLst/>
          </a:prstGeom>
          <a:noFill/>
        </p:spPr>
        <p:txBody>
          <a:bodyPr wrap="square" lIns="72000" tIns="36000" rIns="72000" bIns="36000" rtlCol="0">
            <a:spAutoFit/>
          </a:bodyPr>
          <a:lstStyle/>
          <a:p>
            <a:pPr>
              <a:spcBef>
                <a:spcPts val="600"/>
              </a:spcBef>
              <a:spcAft>
                <a:spcPts val="600"/>
              </a:spcAft>
            </a:pPr>
            <a:r>
              <a:rPr lang="da-DK" sz="800" b="1" cap="all" dirty="0"/>
              <a:t>Politik og analyser</a:t>
            </a:r>
          </a:p>
        </p:txBody>
      </p:sp>
      <p:sp>
        <p:nvSpPr>
          <p:cNvPr id="62" name="TextBox 61">
            <a:hlinkClick r:id="" action="ppaction://noaction"/>
            <a:extLst>
              <a:ext uri="{FF2B5EF4-FFF2-40B4-BE49-F238E27FC236}">
                <a16:creationId xmlns:a16="http://schemas.microsoft.com/office/drawing/2014/main" id="{C81747C5-9551-45F4-83C4-2D90F24B435A}"/>
              </a:ext>
            </a:extLst>
          </p:cNvPr>
          <p:cNvSpPr txBox="1"/>
          <p:nvPr/>
        </p:nvSpPr>
        <p:spPr>
          <a:xfrm>
            <a:off x="10296846" y="4880377"/>
            <a:ext cx="1728513" cy="195814"/>
          </a:xfrm>
          <a:prstGeom prst="rect">
            <a:avLst/>
          </a:prstGeom>
          <a:noFill/>
        </p:spPr>
        <p:txBody>
          <a:bodyPr wrap="square" lIns="72000" tIns="36000" rIns="72000" bIns="36000" rtlCol="0">
            <a:spAutoFit/>
          </a:bodyPr>
          <a:lstStyle/>
          <a:p>
            <a:pPr>
              <a:spcBef>
                <a:spcPts val="600"/>
              </a:spcBef>
              <a:spcAft>
                <a:spcPts val="600"/>
              </a:spcAft>
            </a:pPr>
            <a:r>
              <a:rPr lang="da-DK" sz="800" b="1" cap="all" dirty="0"/>
              <a:t>di.dk</a:t>
            </a:r>
          </a:p>
        </p:txBody>
      </p:sp>
      <p:sp>
        <p:nvSpPr>
          <p:cNvPr id="68" name="TextBox 67">
            <a:hlinkClick r:id="" action="ppaction://noaction"/>
            <a:extLst>
              <a:ext uri="{FF2B5EF4-FFF2-40B4-BE49-F238E27FC236}">
                <a16:creationId xmlns:a16="http://schemas.microsoft.com/office/drawing/2014/main" id="{20C32905-61B2-4F65-9AEC-E47C51297D86}"/>
              </a:ext>
            </a:extLst>
          </p:cNvPr>
          <p:cNvSpPr txBox="1"/>
          <p:nvPr/>
        </p:nvSpPr>
        <p:spPr>
          <a:xfrm>
            <a:off x="8373637" y="4396185"/>
            <a:ext cx="1728513" cy="195814"/>
          </a:xfrm>
          <a:prstGeom prst="rect">
            <a:avLst/>
          </a:prstGeom>
          <a:noFill/>
        </p:spPr>
        <p:txBody>
          <a:bodyPr wrap="square" lIns="72000" tIns="36000" rIns="72000" bIns="36000" rtlCol="0">
            <a:spAutoFit/>
          </a:bodyPr>
          <a:lstStyle/>
          <a:p>
            <a:pPr>
              <a:spcBef>
                <a:spcPts val="600"/>
              </a:spcBef>
              <a:spcAft>
                <a:spcPts val="600"/>
              </a:spcAft>
            </a:pPr>
            <a:r>
              <a:rPr lang="da-DK" sz="800" b="1" cap="all" dirty="0"/>
              <a:t>Forsvar og sikkerhed</a:t>
            </a:r>
          </a:p>
        </p:txBody>
      </p:sp>
      <p:sp>
        <p:nvSpPr>
          <p:cNvPr id="69" name="TextBox 68">
            <a:hlinkClick r:id="" action="ppaction://noaction"/>
            <a:extLst>
              <a:ext uri="{FF2B5EF4-FFF2-40B4-BE49-F238E27FC236}">
                <a16:creationId xmlns:a16="http://schemas.microsoft.com/office/drawing/2014/main" id="{3701A11D-2C77-4102-B1C9-5AAFB017D3F6}"/>
              </a:ext>
            </a:extLst>
          </p:cNvPr>
          <p:cNvSpPr txBox="1"/>
          <p:nvPr/>
        </p:nvSpPr>
        <p:spPr>
          <a:xfrm>
            <a:off x="8373635" y="3648907"/>
            <a:ext cx="2023211" cy="719034"/>
          </a:xfrm>
          <a:prstGeom prst="rect">
            <a:avLst/>
          </a:prstGeom>
          <a:noFill/>
        </p:spPr>
        <p:txBody>
          <a:bodyPr wrap="square" lIns="72000" tIns="36000" rIns="72000" bIns="36000" rtlCol="0">
            <a:spAutoFit/>
          </a:bodyPr>
          <a:lstStyle/>
          <a:p>
            <a:pPr>
              <a:spcBef>
                <a:spcPts val="600"/>
              </a:spcBef>
              <a:spcAft>
                <a:spcPts val="600"/>
              </a:spcAft>
            </a:pPr>
            <a:r>
              <a:rPr lang="da-DK" sz="1400" b="1" cap="all" dirty="0"/>
              <a:t>Netværk, </a:t>
            </a:r>
            <a:br>
              <a:rPr lang="da-DK" sz="1400" b="1" cap="all" dirty="0"/>
            </a:br>
            <a:r>
              <a:rPr lang="da-DK" sz="1400" b="1" cap="all" dirty="0"/>
              <a:t>kurser og arrangementer</a:t>
            </a:r>
          </a:p>
        </p:txBody>
      </p:sp>
      <p:sp>
        <p:nvSpPr>
          <p:cNvPr id="70" name="TextBox 69">
            <a:hlinkClick r:id="" action="ppaction://noaction"/>
            <a:extLst>
              <a:ext uri="{FF2B5EF4-FFF2-40B4-BE49-F238E27FC236}">
                <a16:creationId xmlns:a16="http://schemas.microsoft.com/office/drawing/2014/main" id="{223511D0-5660-4E06-8FFC-A36DAD7E0514}"/>
              </a:ext>
            </a:extLst>
          </p:cNvPr>
          <p:cNvSpPr txBox="1"/>
          <p:nvPr/>
        </p:nvSpPr>
        <p:spPr>
          <a:xfrm>
            <a:off x="8373637" y="4621959"/>
            <a:ext cx="1728513" cy="195814"/>
          </a:xfrm>
          <a:prstGeom prst="rect">
            <a:avLst/>
          </a:prstGeom>
          <a:noFill/>
        </p:spPr>
        <p:txBody>
          <a:bodyPr wrap="square" lIns="72000" tIns="36000" rIns="72000" bIns="36000" rtlCol="0">
            <a:spAutoFit/>
          </a:bodyPr>
          <a:lstStyle/>
          <a:p>
            <a:pPr>
              <a:spcBef>
                <a:spcPts val="600"/>
              </a:spcBef>
              <a:spcAft>
                <a:spcPts val="600"/>
              </a:spcAft>
            </a:pPr>
            <a:r>
              <a:rPr lang="da-DK" sz="800" b="1" cap="all" dirty="0"/>
              <a:t>HR</a:t>
            </a:r>
          </a:p>
        </p:txBody>
      </p:sp>
      <p:sp>
        <p:nvSpPr>
          <p:cNvPr id="71" name="TextBox 70">
            <a:hlinkClick r:id="" action="ppaction://noaction"/>
            <a:extLst>
              <a:ext uri="{FF2B5EF4-FFF2-40B4-BE49-F238E27FC236}">
                <a16:creationId xmlns:a16="http://schemas.microsoft.com/office/drawing/2014/main" id="{9F5BCC99-CDD7-4E17-8DAC-CEF4D19D32FD}"/>
              </a:ext>
            </a:extLst>
          </p:cNvPr>
          <p:cNvSpPr txBox="1"/>
          <p:nvPr/>
        </p:nvSpPr>
        <p:spPr>
          <a:xfrm>
            <a:off x="8373637" y="4847733"/>
            <a:ext cx="1728513" cy="195814"/>
          </a:xfrm>
          <a:prstGeom prst="rect">
            <a:avLst/>
          </a:prstGeom>
          <a:noFill/>
        </p:spPr>
        <p:txBody>
          <a:bodyPr wrap="square" lIns="72000" tIns="36000" rIns="72000" bIns="36000" rtlCol="0">
            <a:spAutoFit/>
          </a:bodyPr>
          <a:lstStyle/>
          <a:p>
            <a:pPr>
              <a:spcBef>
                <a:spcPts val="600"/>
              </a:spcBef>
              <a:spcAft>
                <a:spcPts val="600"/>
              </a:spcAft>
            </a:pPr>
            <a:r>
              <a:rPr lang="da-DK" sz="800" b="1" cap="all" dirty="0"/>
              <a:t>jura</a:t>
            </a:r>
          </a:p>
        </p:txBody>
      </p:sp>
      <p:sp>
        <p:nvSpPr>
          <p:cNvPr id="72" name="TextBox 71">
            <a:hlinkClick r:id="" action="ppaction://noaction"/>
            <a:extLst>
              <a:ext uri="{FF2B5EF4-FFF2-40B4-BE49-F238E27FC236}">
                <a16:creationId xmlns:a16="http://schemas.microsoft.com/office/drawing/2014/main" id="{1F180084-EF6A-4CA0-B340-CC04738E4FD1}"/>
              </a:ext>
            </a:extLst>
          </p:cNvPr>
          <p:cNvSpPr txBox="1"/>
          <p:nvPr/>
        </p:nvSpPr>
        <p:spPr>
          <a:xfrm>
            <a:off x="8373637" y="5073507"/>
            <a:ext cx="1728513" cy="195814"/>
          </a:xfrm>
          <a:prstGeom prst="rect">
            <a:avLst/>
          </a:prstGeom>
          <a:noFill/>
        </p:spPr>
        <p:txBody>
          <a:bodyPr wrap="square" lIns="72000" tIns="36000" rIns="72000" bIns="36000" rtlCol="0">
            <a:spAutoFit/>
          </a:bodyPr>
          <a:lstStyle/>
          <a:p>
            <a:pPr>
              <a:spcBef>
                <a:spcPts val="600"/>
              </a:spcBef>
              <a:spcAft>
                <a:spcPts val="600"/>
              </a:spcAft>
            </a:pPr>
            <a:r>
              <a:rPr lang="da-DK" sz="800" b="1" cap="all" dirty="0"/>
              <a:t>internationalt</a:t>
            </a:r>
          </a:p>
        </p:txBody>
      </p:sp>
      <p:sp>
        <p:nvSpPr>
          <p:cNvPr id="73" name="TextBox 72">
            <a:hlinkClick r:id="" action="ppaction://noaction"/>
            <a:extLst>
              <a:ext uri="{FF2B5EF4-FFF2-40B4-BE49-F238E27FC236}">
                <a16:creationId xmlns:a16="http://schemas.microsoft.com/office/drawing/2014/main" id="{3EBE0129-314C-408D-91AB-B01C377505FC}"/>
              </a:ext>
            </a:extLst>
          </p:cNvPr>
          <p:cNvSpPr txBox="1"/>
          <p:nvPr/>
        </p:nvSpPr>
        <p:spPr>
          <a:xfrm>
            <a:off x="8373637" y="5299281"/>
            <a:ext cx="1728513" cy="195814"/>
          </a:xfrm>
          <a:prstGeom prst="rect">
            <a:avLst/>
          </a:prstGeom>
          <a:noFill/>
        </p:spPr>
        <p:txBody>
          <a:bodyPr wrap="square" lIns="72000" tIns="36000" rIns="72000" bIns="36000" rtlCol="0">
            <a:spAutoFit/>
          </a:bodyPr>
          <a:lstStyle/>
          <a:p>
            <a:pPr>
              <a:spcBef>
                <a:spcPts val="600"/>
              </a:spcBef>
              <a:spcAft>
                <a:spcPts val="600"/>
              </a:spcAft>
            </a:pPr>
            <a:r>
              <a:rPr lang="da-DK" sz="800" b="1" cap="all" dirty="0"/>
              <a:t>ledelse</a:t>
            </a:r>
          </a:p>
        </p:txBody>
      </p:sp>
      <p:sp>
        <p:nvSpPr>
          <p:cNvPr id="74" name="TextBox 73">
            <a:hlinkClick r:id="" action="ppaction://noaction"/>
            <a:extLst>
              <a:ext uri="{FF2B5EF4-FFF2-40B4-BE49-F238E27FC236}">
                <a16:creationId xmlns:a16="http://schemas.microsoft.com/office/drawing/2014/main" id="{DA780320-1C5B-4D68-AF31-E4B20AED2426}"/>
              </a:ext>
            </a:extLst>
          </p:cNvPr>
          <p:cNvSpPr txBox="1"/>
          <p:nvPr/>
        </p:nvSpPr>
        <p:spPr>
          <a:xfrm>
            <a:off x="8373637" y="5525055"/>
            <a:ext cx="1728513" cy="195814"/>
          </a:xfrm>
          <a:prstGeom prst="rect">
            <a:avLst/>
          </a:prstGeom>
          <a:noFill/>
        </p:spPr>
        <p:txBody>
          <a:bodyPr wrap="square" lIns="72000" tIns="36000" rIns="72000" bIns="36000" rtlCol="0">
            <a:spAutoFit/>
          </a:bodyPr>
          <a:lstStyle/>
          <a:p>
            <a:pPr>
              <a:spcBef>
                <a:spcPts val="600"/>
              </a:spcBef>
              <a:spcAft>
                <a:spcPts val="600"/>
              </a:spcAft>
            </a:pPr>
            <a:r>
              <a:rPr lang="da-DK" sz="800" b="1" cap="all" dirty="0"/>
              <a:t>produktivitet</a:t>
            </a:r>
          </a:p>
        </p:txBody>
      </p:sp>
      <p:sp>
        <p:nvSpPr>
          <p:cNvPr id="75" name="TextBox 74">
            <a:hlinkClick r:id="" action="ppaction://noaction"/>
            <a:extLst>
              <a:ext uri="{FF2B5EF4-FFF2-40B4-BE49-F238E27FC236}">
                <a16:creationId xmlns:a16="http://schemas.microsoft.com/office/drawing/2014/main" id="{A122E41D-E2BE-495F-8925-96CADBC74A55}"/>
              </a:ext>
            </a:extLst>
          </p:cNvPr>
          <p:cNvSpPr txBox="1"/>
          <p:nvPr/>
        </p:nvSpPr>
        <p:spPr>
          <a:xfrm>
            <a:off x="8368724" y="5750829"/>
            <a:ext cx="1728513" cy="195814"/>
          </a:xfrm>
          <a:prstGeom prst="rect">
            <a:avLst/>
          </a:prstGeom>
          <a:noFill/>
        </p:spPr>
        <p:txBody>
          <a:bodyPr wrap="square" lIns="72000" tIns="36000" rIns="72000" bIns="36000" rtlCol="0">
            <a:spAutoFit/>
          </a:bodyPr>
          <a:lstStyle/>
          <a:p>
            <a:pPr>
              <a:spcBef>
                <a:spcPts val="600"/>
              </a:spcBef>
              <a:spcAft>
                <a:spcPts val="600"/>
              </a:spcAft>
            </a:pPr>
            <a:r>
              <a:rPr lang="da-DK" sz="800" b="1" cap="all" dirty="0"/>
              <a:t>handel</a:t>
            </a:r>
          </a:p>
        </p:txBody>
      </p:sp>
      <p:sp>
        <p:nvSpPr>
          <p:cNvPr id="77" name="TextBox 76">
            <a:hlinkClick r:id="" action="ppaction://noaction"/>
            <a:extLst>
              <a:ext uri="{FF2B5EF4-FFF2-40B4-BE49-F238E27FC236}">
                <a16:creationId xmlns:a16="http://schemas.microsoft.com/office/drawing/2014/main" id="{D485796A-4003-4AD6-800B-1A95960C3FED}"/>
              </a:ext>
            </a:extLst>
          </p:cNvPr>
          <p:cNvSpPr txBox="1"/>
          <p:nvPr/>
        </p:nvSpPr>
        <p:spPr>
          <a:xfrm>
            <a:off x="3732271" y="710754"/>
            <a:ext cx="1406326" cy="318924"/>
          </a:xfrm>
          <a:prstGeom prst="rect">
            <a:avLst/>
          </a:prstGeom>
          <a:solidFill>
            <a:srgbClr val="00B0F0"/>
          </a:solidFill>
        </p:spPr>
        <p:txBody>
          <a:bodyPr wrap="square" lIns="72000" tIns="36000" rIns="72000" bIns="36000" rtlCol="0">
            <a:spAutoFit/>
          </a:bodyPr>
          <a:lstStyle/>
          <a:p>
            <a:pPr algn="ctr">
              <a:spcBef>
                <a:spcPts val="600"/>
              </a:spcBef>
              <a:spcAft>
                <a:spcPts val="600"/>
              </a:spcAft>
            </a:pPr>
            <a:r>
              <a:rPr lang="da-DK" sz="800" b="1" cap="all" dirty="0">
                <a:solidFill>
                  <a:schemeClr val="bg1"/>
                </a:solidFill>
              </a:rPr>
              <a:t>Klik på emne for at se hvad DI tilbyder</a:t>
            </a:r>
          </a:p>
        </p:txBody>
      </p:sp>
      <p:sp>
        <p:nvSpPr>
          <p:cNvPr id="80" name="Content Placeholder 3">
            <a:extLst>
              <a:ext uri="{FF2B5EF4-FFF2-40B4-BE49-F238E27FC236}">
                <a16:creationId xmlns:a16="http://schemas.microsoft.com/office/drawing/2014/main" id="{56F6409C-A29D-4773-B752-935774D7DCC8}"/>
              </a:ext>
            </a:extLst>
          </p:cNvPr>
          <p:cNvSpPr txBox="1">
            <a:spLocks/>
          </p:cNvSpPr>
          <p:nvPr/>
        </p:nvSpPr>
        <p:spPr>
          <a:xfrm>
            <a:off x="4681800" y="3324541"/>
            <a:ext cx="1516024" cy="1883300"/>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Tx/>
              <a:buFont typeface="DI Sans Office" panose="02000503000000020003" pitchFamily="2" charset="0"/>
              <a:buNone/>
              <a:defRPr sz="800" kern="1200">
                <a:solidFill>
                  <a:schemeClr val="tx1"/>
                </a:solidFill>
                <a:latin typeface="+mn-lt"/>
                <a:ea typeface="+mn-ea"/>
                <a:cs typeface="+mn-cs"/>
              </a:defRPr>
            </a:lvl1pPr>
            <a:lvl2pPr marL="0" indent="0" algn="l" defTabSz="914400" rtl="0" eaLnBrk="1" latinLnBrk="0" hangingPunct="1">
              <a:lnSpc>
                <a:spcPct val="100000"/>
              </a:lnSpc>
              <a:spcBef>
                <a:spcPts val="600"/>
              </a:spcBef>
              <a:buClrTx/>
              <a:buFont typeface="DI Sans Office" panose="02000503000000020003" pitchFamily="2" charset="0"/>
              <a:buNone/>
              <a:defRPr sz="800" b="1" kern="1200">
                <a:solidFill>
                  <a:schemeClr val="tx1"/>
                </a:solidFill>
                <a:latin typeface="+mn-lt"/>
                <a:ea typeface="+mn-ea"/>
                <a:cs typeface="+mn-cs"/>
              </a:defRPr>
            </a:lvl2pPr>
            <a:lvl3pPr marL="0" indent="0" algn="l" defTabSz="914400" rtl="0" eaLnBrk="1" latinLnBrk="0" hangingPunct="1">
              <a:lnSpc>
                <a:spcPct val="100000"/>
              </a:lnSpc>
              <a:spcBef>
                <a:spcPts val="600"/>
              </a:spcBef>
              <a:buClrTx/>
              <a:buFont typeface="DI Sans Office" panose="02000503000000020003" pitchFamily="2" charset="0"/>
              <a:buNone/>
              <a:defRPr sz="900" b="0" kern="1200">
                <a:solidFill>
                  <a:schemeClr val="tx1"/>
                </a:solidFill>
                <a:latin typeface="+mn-lt"/>
                <a:ea typeface="+mn-ea"/>
                <a:cs typeface="+mn-cs"/>
              </a:defRPr>
            </a:lvl3pPr>
            <a:lvl4pPr marL="0" indent="0" algn="l" defTabSz="914400" rtl="0" eaLnBrk="1" latinLnBrk="0" hangingPunct="1">
              <a:lnSpc>
                <a:spcPct val="100000"/>
              </a:lnSpc>
              <a:spcBef>
                <a:spcPts val="600"/>
              </a:spcBef>
              <a:buClrTx/>
              <a:buFont typeface="DI Sans Office" panose="02000503000000020003" pitchFamily="2" charset="0"/>
              <a:buNone/>
              <a:defRPr sz="900" b="1" kern="1200">
                <a:solidFill>
                  <a:schemeClr val="tx1"/>
                </a:solidFill>
                <a:latin typeface="+mn-lt"/>
                <a:ea typeface="+mn-ea"/>
                <a:cs typeface="+mn-cs"/>
              </a:defRPr>
            </a:lvl4pPr>
            <a:lvl5pPr marL="0" indent="0" algn="l" defTabSz="914400" rtl="0" eaLnBrk="1" latinLnBrk="0" hangingPunct="1">
              <a:lnSpc>
                <a:spcPct val="100000"/>
              </a:lnSpc>
              <a:spcBef>
                <a:spcPts val="600"/>
              </a:spcBef>
              <a:buClr>
                <a:srgbClr val="E1E1E1"/>
              </a:buClr>
              <a:buFont typeface="Arial" panose="020B0604020202020204" pitchFamily="34" charset="0"/>
              <a:buChar char="​"/>
              <a:defRPr sz="3200" i="1" kern="1200">
                <a:solidFill>
                  <a:schemeClr val="accent1"/>
                </a:solidFill>
                <a:latin typeface="+mj-lt"/>
                <a:ea typeface="+mn-ea"/>
                <a:cs typeface="+mn-cs"/>
              </a:defRPr>
            </a:lvl5pPr>
            <a:lvl6pPr marL="0" indent="0" algn="l" defTabSz="914400" rtl="0" eaLnBrk="1" latinLnBrk="0" hangingPunct="1">
              <a:lnSpc>
                <a:spcPct val="100000"/>
              </a:lnSpc>
              <a:spcBef>
                <a:spcPts val="600"/>
              </a:spcBef>
              <a:buClr>
                <a:srgbClr val="E1E1E1"/>
              </a:buClr>
              <a:buFont typeface="Arial" panose="020B0604020202020204" pitchFamily="34" charset="0"/>
              <a:buChar char="​"/>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Clr>
                <a:srgbClr val="E1E1E1"/>
              </a:buClr>
              <a:buFont typeface="Arial" panose="020B0604020202020204" pitchFamily="34" charset="0"/>
              <a:buChar char="​"/>
              <a:defRPr sz="3600" kern="1200" cap="all" baseline="0">
                <a:solidFill>
                  <a:schemeClr val="tx1"/>
                </a:solidFill>
                <a:latin typeface="DI Sans Office Black" panose="00000A00000000000000" pitchFamily="2" charset="0"/>
                <a:ea typeface="+mn-ea"/>
                <a:cs typeface="+mn-cs"/>
              </a:defRPr>
            </a:lvl7pPr>
            <a:lvl8pPr marL="0" indent="0" algn="l" defTabSz="914400" rtl="0" eaLnBrk="1" latinLnBrk="0" hangingPunct="1">
              <a:lnSpc>
                <a:spcPct val="100000"/>
              </a:lnSpc>
              <a:spcBef>
                <a:spcPts val="600"/>
              </a:spcBef>
              <a:buClr>
                <a:srgbClr val="E1E1E1"/>
              </a:buClr>
              <a:buFont typeface="Arial" panose="020B0604020202020204" pitchFamily="34" charset="0"/>
              <a:buChar char="​"/>
              <a:defRPr sz="1600" kern="1200">
                <a:solidFill>
                  <a:schemeClr val="tx1"/>
                </a:solidFill>
                <a:latin typeface="+mj-lt"/>
                <a:ea typeface="+mn-ea"/>
                <a:cs typeface="+mn-cs"/>
              </a:defRPr>
            </a:lvl8pPr>
            <a:lvl9pPr marL="0" indent="0" algn="l" defTabSz="914400" rtl="0" eaLnBrk="1" latinLnBrk="0" hangingPunct="1">
              <a:lnSpc>
                <a:spcPct val="100000"/>
              </a:lnSpc>
              <a:spcBef>
                <a:spcPts val="600"/>
              </a:spcBef>
              <a:buClr>
                <a:srgbClr val="E1E1E1"/>
              </a:buClr>
              <a:buFont typeface="Arial" panose="020B0604020202020204" pitchFamily="34" charset="0"/>
              <a:buChar char="​"/>
              <a:defRPr sz="1800" i="1" kern="1200" baseline="0">
                <a:solidFill>
                  <a:schemeClr val="tx1"/>
                </a:solidFill>
                <a:latin typeface="+mj-lt"/>
                <a:ea typeface="+mn-ea"/>
                <a:cs typeface="+mn-cs"/>
              </a:defRPr>
            </a:lvl9pPr>
          </a:lstStyle>
          <a:p>
            <a:pPr lvl="1"/>
            <a:r>
              <a:rPr lang="da-DK" dirty="0">
                <a:hlinkClick r:id="rId6">
                  <a:extLst>
                    <a:ext uri="{A12FA001-AC4F-418D-AE19-62706E023703}">
                      <ahyp:hlinkClr xmlns:ahyp="http://schemas.microsoft.com/office/drawing/2018/hyperlinkcolor" val="tx"/>
                    </a:ext>
                  </a:extLst>
                </a:hlinkClick>
              </a:rPr>
              <a:t>PERSONALEFORHOLD</a:t>
            </a:r>
            <a:endParaRPr lang="da-DK" dirty="0"/>
          </a:p>
          <a:p>
            <a:pPr lvl="1"/>
            <a:r>
              <a:rPr lang="da-DK" dirty="0">
                <a:hlinkClick r:id="rId7">
                  <a:extLst>
                    <a:ext uri="{A12FA001-AC4F-418D-AE19-62706E023703}">
                      <ahyp:hlinkClr xmlns:ahyp="http://schemas.microsoft.com/office/drawing/2018/hyperlinkcolor" val="tx"/>
                    </a:ext>
                  </a:extLst>
                </a:hlinkClick>
              </a:rPr>
              <a:t>HANDEL OG EKSPORT</a:t>
            </a:r>
            <a:endParaRPr lang="da-DK" dirty="0"/>
          </a:p>
          <a:p>
            <a:pPr lvl="1"/>
            <a:r>
              <a:rPr lang="da-DK" dirty="0"/>
              <a:t>MILJØ, ENERGI OG KLIMA</a:t>
            </a:r>
          </a:p>
          <a:p>
            <a:pPr lvl="1"/>
            <a:r>
              <a:rPr lang="da-DK" dirty="0"/>
              <a:t>IT OG DATASIKKERHED</a:t>
            </a:r>
          </a:p>
          <a:p>
            <a:pPr lvl="1"/>
            <a:r>
              <a:rPr lang="da-DK" dirty="0"/>
              <a:t>DIGITALISERING</a:t>
            </a:r>
          </a:p>
          <a:p>
            <a:pPr lvl="1"/>
            <a:r>
              <a:rPr lang="da-DK" dirty="0"/>
              <a:t>PRODUKTIVITETSUDVIKLING</a:t>
            </a:r>
          </a:p>
          <a:p>
            <a:pPr lvl="1"/>
            <a:r>
              <a:rPr lang="da-DK" dirty="0"/>
              <a:t>GRØNNE</a:t>
            </a:r>
            <a:br>
              <a:rPr lang="da-DK" dirty="0"/>
            </a:br>
            <a:r>
              <a:rPr lang="da-DK" dirty="0"/>
              <a:t>FORRETNINGSPOTENTIALER</a:t>
            </a:r>
          </a:p>
          <a:p>
            <a:pPr lvl="1"/>
            <a:r>
              <a:rPr lang="da-DK" dirty="0"/>
              <a:t>INTERNATIONAL UDVIKLING</a:t>
            </a:r>
          </a:p>
        </p:txBody>
      </p:sp>
      <p:sp>
        <p:nvSpPr>
          <p:cNvPr id="87" name="Content Placeholder 3">
            <a:extLst>
              <a:ext uri="{FF2B5EF4-FFF2-40B4-BE49-F238E27FC236}">
                <a16:creationId xmlns:a16="http://schemas.microsoft.com/office/drawing/2014/main" id="{6CD0CD5D-E99E-4210-BCE8-AE2E269C782E}"/>
              </a:ext>
            </a:extLst>
          </p:cNvPr>
          <p:cNvSpPr txBox="1">
            <a:spLocks/>
          </p:cNvSpPr>
          <p:nvPr/>
        </p:nvSpPr>
        <p:spPr>
          <a:xfrm>
            <a:off x="6567002" y="4043752"/>
            <a:ext cx="1516024" cy="59773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Tx/>
              <a:buFont typeface="DI Sans Office" panose="02000503000000020003" pitchFamily="2" charset="0"/>
              <a:buNone/>
              <a:defRPr sz="800" kern="1200">
                <a:solidFill>
                  <a:schemeClr val="tx1"/>
                </a:solidFill>
                <a:latin typeface="+mn-lt"/>
                <a:ea typeface="+mn-ea"/>
                <a:cs typeface="+mn-cs"/>
              </a:defRPr>
            </a:lvl1pPr>
            <a:lvl2pPr marL="0" indent="0" algn="l" defTabSz="914400" rtl="0" eaLnBrk="1" latinLnBrk="0" hangingPunct="1">
              <a:lnSpc>
                <a:spcPct val="100000"/>
              </a:lnSpc>
              <a:spcBef>
                <a:spcPts val="600"/>
              </a:spcBef>
              <a:buClrTx/>
              <a:buFont typeface="DI Sans Office" panose="02000503000000020003" pitchFamily="2" charset="0"/>
              <a:buNone/>
              <a:defRPr sz="800" b="1" kern="1200">
                <a:solidFill>
                  <a:schemeClr val="tx1"/>
                </a:solidFill>
                <a:latin typeface="+mn-lt"/>
                <a:ea typeface="+mn-ea"/>
                <a:cs typeface="+mn-cs"/>
              </a:defRPr>
            </a:lvl2pPr>
            <a:lvl3pPr marL="0" indent="0" algn="l" defTabSz="914400" rtl="0" eaLnBrk="1" latinLnBrk="0" hangingPunct="1">
              <a:lnSpc>
                <a:spcPct val="100000"/>
              </a:lnSpc>
              <a:spcBef>
                <a:spcPts val="600"/>
              </a:spcBef>
              <a:buClrTx/>
              <a:buFont typeface="DI Sans Office" panose="02000503000000020003" pitchFamily="2" charset="0"/>
              <a:buNone/>
              <a:defRPr sz="900" b="0" kern="1200">
                <a:solidFill>
                  <a:schemeClr val="tx1"/>
                </a:solidFill>
                <a:latin typeface="+mn-lt"/>
                <a:ea typeface="+mn-ea"/>
                <a:cs typeface="+mn-cs"/>
              </a:defRPr>
            </a:lvl3pPr>
            <a:lvl4pPr marL="0" indent="0" algn="l" defTabSz="914400" rtl="0" eaLnBrk="1" latinLnBrk="0" hangingPunct="1">
              <a:lnSpc>
                <a:spcPct val="100000"/>
              </a:lnSpc>
              <a:spcBef>
                <a:spcPts val="600"/>
              </a:spcBef>
              <a:buClrTx/>
              <a:buFont typeface="DI Sans Office" panose="02000503000000020003" pitchFamily="2" charset="0"/>
              <a:buNone/>
              <a:defRPr sz="900" b="1" kern="1200">
                <a:solidFill>
                  <a:schemeClr val="tx1"/>
                </a:solidFill>
                <a:latin typeface="+mn-lt"/>
                <a:ea typeface="+mn-ea"/>
                <a:cs typeface="+mn-cs"/>
              </a:defRPr>
            </a:lvl4pPr>
            <a:lvl5pPr marL="0" indent="0" algn="l" defTabSz="914400" rtl="0" eaLnBrk="1" latinLnBrk="0" hangingPunct="1">
              <a:lnSpc>
                <a:spcPct val="100000"/>
              </a:lnSpc>
              <a:spcBef>
                <a:spcPts val="600"/>
              </a:spcBef>
              <a:buClr>
                <a:srgbClr val="E1E1E1"/>
              </a:buClr>
              <a:buFont typeface="Arial" panose="020B0604020202020204" pitchFamily="34" charset="0"/>
              <a:buChar char="​"/>
              <a:defRPr sz="3200" i="1" kern="1200">
                <a:solidFill>
                  <a:schemeClr val="accent1"/>
                </a:solidFill>
                <a:latin typeface="+mj-lt"/>
                <a:ea typeface="+mn-ea"/>
                <a:cs typeface="+mn-cs"/>
              </a:defRPr>
            </a:lvl5pPr>
            <a:lvl6pPr marL="0" indent="0" algn="l" defTabSz="914400" rtl="0" eaLnBrk="1" latinLnBrk="0" hangingPunct="1">
              <a:lnSpc>
                <a:spcPct val="100000"/>
              </a:lnSpc>
              <a:spcBef>
                <a:spcPts val="600"/>
              </a:spcBef>
              <a:buClr>
                <a:srgbClr val="E1E1E1"/>
              </a:buClr>
              <a:buFont typeface="Arial" panose="020B0604020202020204" pitchFamily="34" charset="0"/>
              <a:buChar char="​"/>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Clr>
                <a:srgbClr val="E1E1E1"/>
              </a:buClr>
              <a:buFont typeface="Arial" panose="020B0604020202020204" pitchFamily="34" charset="0"/>
              <a:buChar char="​"/>
              <a:defRPr sz="3600" kern="1200" cap="all" baseline="0">
                <a:solidFill>
                  <a:schemeClr val="tx1"/>
                </a:solidFill>
                <a:latin typeface="DI Sans Office Black" panose="00000A00000000000000" pitchFamily="2" charset="0"/>
                <a:ea typeface="+mn-ea"/>
                <a:cs typeface="+mn-cs"/>
              </a:defRPr>
            </a:lvl7pPr>
            <a:lvl8pPr marL="0" indent="0" algn="l" defTabSz="914400" rtl="0" eaLnBrk="1" latinLnBrk="0" hangingPunct="1">
              <a:lnSpc>
                <a:spcPct val="100000"/>
              </a:lnSpc>
              <a:spcBef>
                <a:spcPts val="600"/>
              </a:spcBef>
              <a:buClr>
                <a:srgbClr val="E1E1E1"/>
              </a:buClr>
              <a:buFont typeface="Arial" panose="020B0604020202020204" pitchFamily="34" charset="0"/>
              <a:buChar char="​"/>
              <a:defRPr sz="1600" kern="1200">
                <a:solidFill>
                  <a:schemeClr val="tx1"/>
                </a:solidFill>
                <a:latin typeface="+mj-lt"/>
                <a:ea typeface="+mn-ea"/>
                <a:cs typeface="+mn-cs"/>
              </a:defRPr>
            </a:lvl8pPr>
            <a:lvl9pPr marL="0" indent="0" algn="l" defTabSz="914400" rtl="0" eaLnBrk="1" latinLnBrk="0" hangingPunct="1">
              <a:lnSpc>
                <a:spcPct val="100000"/>
              </a:lnSpc>
              <a:spcBef>
                <a:spcPts val="600"/>
              </a:spcBef>
              <a:buClr>
                <a:srgbClr val="E1E1E1"/>
              </a:buClr>
              <a:buFont typeface="Arial" panose="020B0604020202020204" pitchFamily="34" charset="0"/>
              <a:buChar char="​"/>
              <a:defRPr sz="1800" i="1" kern="1200" baseline="0">
                <a:solidFill>
                  <a:schemeClr val="tx1"/>
                </a:solidFill>
                <a:latin typeface="+mj-lt"/>
                <a:ea typeface="+mn-ea"/>
                <a:cs typeface="+mn-cs"/>
              </a:defRPr>
            </a:lvl9pPr>
          </a:lstStyle>
          <a:p>
            <a:pPr lvl="1"/>
            <a:r>
              <a:rPr lang="da-DK" dirty="0">
                <a:hlinkClick r:id="rId6">
                  <a:extLst>
                    <a:ext uri="{A12FA001-AC4F-418D-AE19-62706E023703}">
                      <ahyp:hlinkClr xmlns:ahyp="http://schemas.microsoft.com/office/drawing/2018/hyperlinkcolor" val="tx"/>
                    </a:ext>
                  </a:extLst>
                </a:hlinkClick>
              </a:rPr>
              <a:t>PERSONALEFORHOLD</a:t>
            </a:r>
            <a:endParaRPr lang="da-DK" dirty="0"/>
          </a:p>
          <a:p>
            <a:r>
              <a:rPr lang="da-DK" dirty="0"/>
              <a:t>Danmarks brancheforening for forsvars-, og sikkerhedsindustrien</a:t>
            </a:r>
          </a:p>
        </p:txBody>
      </p:sp>
      <p:sp>
        <p:nvSpPr>
          <p:cNvPr id="88" name="Content Placeholder 3">
            <a:extLst>
              <a:ext uri="{FF2B5EF4-FFF2-40B4-BE49-F238E27FC236}">
                <a16:creationId xmlns:a16="http://schemas.microsoft.com/office/drawing/2014/main" id="{A938A5AD-E75C-4423-80A6-D52A4B7FD724}"/>
              </a:ext>
            </a:extLst>
          </p:cNvPr>
          <p:cNvSpPr txBox="1">
            <a:spLocks/>
          </p:cNvSpPr>
          <p:nvPr/>
        </p:nvSpPr>
        <p:spPr>
          <a:xfrm>
            <a:off x="6604820" y="4646771"/>
            <a:ext cx="1516024" cy="59773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Tx/>
              <a:buFont typeface="DI Sans Office" panose="02000503000000020003" pitchFamily="2" charset="0"/>
              <a:buNone/>
              <a:defRPr sz="800" kern="1200">
                <a:solidFill>
                  <a:schemeClr val="tx1"/>
                </a:solidFill>
                <a:latin typeface="+mn-lt"/>
                <a:ea typeface="+mn-ea"/>
                <a:cs typeface="+mn-cs"/>
              </a:defRPr>
            </a:lvl1pPr>
            <a:lvl2pPr marL="0" indent="0" algn="l" defTabSz="914400" rtl="0" eaLnBrk="1" latinLnBrk="0" hangingPunct="1">
              <a:lnSpc>
                <a:spcPct val="100000"/>
              </a:lnSpc>
              <a:spcBef>
                <a:spcPts val="600"/>
              </a:spcBef>
              <a:buClrTx/>
              <a:buFont typeface="DI Sans Office" panose="02000503000000020003" pitchFamily="2" charset="0"/>
              <a:buNone/>
              <a:defRPr sz="800" b="1" kern="1200">
                <a:solidFill>
                  <a:schemeClr val="tx1"/>
                </a:solidFill>
                <a:latin typeface="+mn-lt"/>
                <a:ea typeface="+mn-ea"/>
                <a:cs typeface="+mn-cs"/>
              </a:defRPr>
            </a:lvl2pPr>
            <a:lvl3pPr marL="0" indent="0" algn="l" defTabSz="914400" rtl="0" eaLnBrk="1" latinLnBrk="0" hangingPunct="1">
              <a:lnSpc>
                <a:spcPct val="100000"/>
              </a:lnSpc>
              <a:spcBef>
                <a:spcPts val="600"/>
              </a:spcBef>
              <a:buClrTx/>
              <a:buFont typeface="DI Sans Office" panose="02000503000000020003" pitchFamily="2" charset="0"/>
              <a:buNone/>
              <a:defRPr sz="900" b="0" kern="1200">
                <a:solidFill>
                  <a:schemeClr val="tx1"/>
                </a:solidFill>
                <a:latin typeface="+mn-lt"/>
                <a:ea typeface="+mn-ea"/>
                <a:cs typeface="+mn-cs"/>
              </a:defRPr>
            </a:lvl3pPr>
            <a:lvl4pPr marL="0" indent="0" algn="l" defTabSz="914400" rtl="0" eaLnBrk="1" latinLnBrk="0" hangingPunct="1">
              <a:lnSpc>
                <a:spcPct val="100000"/>
              </a:lnSpc>
              <a:spcBef>
                <a:spcPts val="600"/>
              </a:spcBef>
              <a:buClrTx/>
              <a:buFont typeface="DI Sans Office" panose="02000503000000020003" pitchFamily="2" charset="0"/>
              <a:buNone/>
              <a:defRPr sz="900" b="1" kern="1200">
                <a:solidFill>
                  <a:schemeClr val="tx1"/>
                </a:solidFill>
                <a:latin typeface="+mn-lt"/>
                <a:ea typeface="+mn-ea"/>
                <a:cs typeface="+mn-cs"/>
              </a:defRPr>
            </a:lvl4pPr>
            <a:lvl5pPr marL="0" indent="0" algn="l" defTabSz="914400" rtl="0" eaLnBrk="1" latinLnBrk="0" hangingPunct="1">
              <a:lnSpc>
                <a:spcPct val="100000"/>
              </a:lnSpc>
              <a:spcBef>
                <a:spcPts val="600"/>
              </a:spcBef>
              <a:buClr>
                <a:srgbClr val="E1E1E1"/>
              </a:buClr>
              <a:buFont typeface="Arial" panose="020B0604020202020204" pitchFamily="34" charset="0"/>
              <a:buChar char="​"/>
              <a:defRPr sz="3200" i="1" kern="1200">
                <a:solidFill>
                  <a:schemeClr val="accent1"/>
                </a:solidFill>
                <a:latin typeface="+mj-lt"/>
                <a:ea typeface="+mn-ea"/>
                <a:cs typeface="+mn-cs"/>
              </a:defRPr>
            </a:lvl5pPr>
            <a:lvl6pPr marL="0" indent="0" algn="l" defTabSz="914400" rtl="0" eaLnBrk="1" latinLnBrk="0" hangingPunct="1">
              <a:lnSpc>
                <a:spcPct val="100000"/>
              </a:lnSpc>
              <a:spcBef>
                <a:spcPts val="600"/>
              </a:spcBef>
              <a:buClr>
                <a:srgbClr val="E1E1E1"/>
              </a:buClr>
              <a:buFont typeface="Arial" panose="020B0604020202020204" pitchFamily="34" charset="0"/>
              <a:buChar char="​"/>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Clr>
                <a:srgbClr val="E1E1E1"/>
              </a:buClr>
              <a:buFont typeface="Arial" panose="020B0604020202020204" pitchFamily="34" charset="0"/>
              <a:buChar char="​"/>
              <a:defRPr sz="3600" kern="1200" cap="all" baseline="0">
                <a:solidFill>
                  <a:schemeClr val="tx1"/>
                </a:solidFill>
                <a:latin typeface="DI Sans Office Black" panose="00000A00000000000000" pitchFamily="2" charset="0"/>
                <a:ea typeface="+mn-ea"/>
                <a:cs typeface="+mn-cs"/>
              </a:defRPr>
            </a:lvl7pPr>
            <a:lvl8pPr marL="0" indent="0" algn="l" defTabSz="914400" rtl="0" eaLnBrk="1" latinLnBrk="0" hangingPunct="1">
              <a:lnSpc>
                <a:spcPct val="100000"/>
              </a:lnSpc>
              <a:spcBef>
                <a:spcPts val="600"/>
              </a:spcBef>
              <a:buClr>
                <a:srgbClr val="E1E1E1"/>
              </a:buClr>
              <a:buFont typeface="Arial" panose="020B0604020202020204" pitchFamily="34" charset="0"/>
              <a:buChar char="​"/>
              <a:defRPr sz="1600" kern="1200">
                <a:solidFill>
                  <a:schemeClr val="tx1"/>
                </a:solidFill>
                <a:latin typeface="+mj-lt"/>
                <a:ea typeface="+mn-ea"/>
                <a:cs typeface="+mn-cs"/>
              </a:defRPr>
            </a:lvl8pPr>
            <a:lvl9pPr marL="0" indent="0" algn="l" defTabSz="914400" rtl="0" eaLnBrk="1" latinLnBrk="0" hangingPunct="1">
              <a:lnSpc>
                <a:spcPct val="100000"/>
              </a:lnSpc>
              <a:spcBef>
                <a:spcPts val="600"/>
              </a:spcBef>
              <a:buClr>
                <a:srgbClr val="E1E1E1"/>
              </a:buClr>
              <a:buFont typeface="Arial" panose="020B0604020202020204" pitchFamily="34" charset="0"/>
              <a:buChar char="​"/>
              <a:defRPr sz="1800" i="1" kern="1200" baseline="0">
                <a:solidFill>
                  <a:schemeClr val="tx1"/>
                </a:solidFill>
                <a:latin typeface="+mj-lt"/>
                <a:ea typeface="+mn-ea"/>
                <a:cs typeface="+mn-cs"/>
              </a:defRPr>
            </a:lvl9pPr>
          </a:lstStyle>
          <a:p>
            <a:pPr lvl="1"/>
            <a:r>
              <a:rPr lang="da-DK" dirty="0"/>
              <a:t>DI HANDEL</a:t>
            </a:r>
          </a:p>
          <a:p>
            <a:r>
              <a:rPr lang="da-DK" dirty="0"/>
              <a:t>Det handler om salg, marketing, kundeoplevelser og e-handel</a:t>
            </a:r>
          </a:p>
        </p:txBody>
      </p:sp>
      <p:cxnSp>
        <p:nvCxnSpPr>
          <p:cNvPr id="92" name="Straight Connector 91">
            <a:extLst>
              <a:ext uri="{FF2B5EF4-FFF2-40B4-BE49-F238E27FC236}">
                <a16:creationId xmlns:a16="http://schemas.microsoft.com/office/drawing/2014/main" id="{810FBB29-1FD9-4240-B3C5-EE545467AA8A}"/>
              </a:ext>
            </a:extLst>
          </p:cNvPr>
          <p:cNvCxnSpPr>
            <a:cxnSpLocks/>
          </p:cNvCxnSpPr>
          <p:nvPr/>
        </p:nvCxnSpPr>
        <p:spPr>
          <a:xfrm>
            <a:off x="2020246" y="5978938"/>
            <a:ext cx="0" cy="24625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22E008B8-9801-F77F-20A5-B3FA0A7CF556}"/>
              </a:ext>
            </a:extLst>
          </p:cNvPr>
          <p:cNvSpPr>
            <a:spLocks noGrp="1"/>
          </p:cNvSpPr>
          <p:nvPr>
            <p:ph type="title"/>
          </p:nvPr>
        </p:nvSpPr>
        <p:spPr>
          <a:xfrm>
            <a:off x="539750" y="542104"/>
            <a:ext cx="11109324" cy="727943"/>
          </a:xfrm>
        </p:spPr>
        <p:txBody>
          <a:bodyPr/>
          <a:lstStyle/>
          <a:p>
            <a:r>
              <a:rPr lang="da-DK" dirty="0"/>
              <a:t>Velkommen</a:t>
            </a:r>
            <a:endParaRPr lang="en-DK" dirty="0"/>
          </a:p>
        </p:txBody>
      </p:sp>
      <p:pic>
        <p:nvPicPr>
          <p:cNvPr id="6" name="Picture 5" descr="Logo, company name&#10;&#10;Description automatically generated">
            <a:extLst>
              <a:ext uri="{FF2B5EF4-FFF2-40B4-BE49-F238E27FC236}">
                <a16:creationId xmlns:a16="http://schemas.microsoft.com/office/drawing/2014/main" id="{9879751B-434F-293D-E90E-3CB2B64D7B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82624" y="-100029"/>
            <a:ext cx="2938693" cy="2010267"/>
          </a:xfrm>
          <a:prstGeom prst="rect">
            <a:avLst/>
          </a:prstGeom>
        </p:spPr>
      </p:pic>
      <p:pic>
        <p:nvPicPr>
          <p:cNvPr id="7" name="Content Placeholder 20" descr="A person wearing glasses&#10;&#10;Description automatically generated with medium confidence">
            <a:extLst>
              <a:ext uri="{FF2B5EF4-FFF2-40B4-BE49-F238E27FC236}">
                <a16:creationId xmlns:a16="http://schemas.microsoft.com/office/drawing/2014/main" id="{8D413661-8C97-4E72-0028-1D49A996FEF4}"/>
              </a:ext>
            </a:extLst>
          </p:cNvPr>
          <p:cNvPicPr>
            <a:picLocks noChangeAspect="1"/>
          </p:cNvPicPr>
          <p:nvPr/>
        </p:nvPicPr>
        <p:blipFill rotWithShape="1">
          <a:blip r:embed="rId9">
            <a:extLst>
              <a:ext uri="{28A0092B-C50C-407E-A947-70E740481C1C}">
                <a14:useLocalDpi xmlns:a14="http://schemas.microsoft.com/office/drawing/2010/main" val="0"/>
              </a:ext>
            </a:extLst>
          </a:blip>
          <a:srcRect t="8357" b="14599"/>
          <a:stretch/>
        </p:blipFill>
        <p:spPr>
          <a:xfrm>
            <a:off x="551777" y="4762165"/>
            <a:ext cx="1254440" cy="1448358"/>
          </a:xfrm>
          <a:prstGeom prst="rect">
            <a:avLst/>
          </a:prstGeom>
        </p:spPr>
      </p:pic>
    </p:spTree>
    <p:extLst>
      <p:ext uri="{BB962C8B-B14F-4D97-AF65-F5344CB8AC3E}">
        <p14:creationId xmlns:p14="http://schemas.microsoft.com/office/powerpoint/2010/main" val="573308679"/>
      </p:ext>
    </p:extLst>
  </p:cSld>
  <p:clrMapOvr>
    <a:masterClrMapping/>
  </p:clrMapOvr>
  <mc:AlternateContent xmlns:mc="http://schemas.openxmlformats.org/markup-compatibility/2006">
    <mc:Choice xmlns:p14="http://schemas.microsoft.com/office/powerpoint/2010/main" Requires="p14">
      <p:transition spd="slow" p14:dur="2000" advTm="4429"/>
    </mc:Choice>
    <mc:Fallback>
      <p:transition spd="slow" advTm="4429"/>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A0421-584E-2A3C-0BF6-416CDFE304FB}"/>
              </a:ext>
            </a:extLst>
          </p:cNvPr>
          <p:cNvSpPr>
            <a:spLocks noGrp="1"/>
          </p:cNvSpPr>
          <p:nvPr>
            <p:ph type="ctrTitle"/>
          </p:nvPr>
        </p:nvSpPr>
        <p:spPr/>
        <p:txBody>
          <a:bodyPr/>
          <a:lstStyle/>
          <a:p>
            <a:r>
              <a:rPr lang="en-US" dirty="0"/>
              <a:t>PAFF </a:t>
            </a:r>
            <a:r>
              <a:rPr lang="en-US" dirty="0" err="1"/>
              <a:t>Produktion</a:t>
            </a:r>
            <a:r>
              <a:rPr lang="en-US" dirty="0"/>
              <a:t> </a:t>
            </a:r>
            <a:endParaRPr lang="en-DK" dirty="0"/>
          </a:p>
        </p:txBody>
      </p:sp>
      <p:sp>
        <p:nvSpPr>
          <p:cNvPr id="3" name="Subtitle 2">
            <a:extLst>
              <a:ext uri="{FF2B5EF4-FFF2-40B4-BE49-F238E27FC236}">
                <a16:creationId xmlns:a16="http://schemas.microsoft.com/office/drawing/2014/main" id="{40A65F43-0400-EA1D-4CB1-7D77110460B1}"/>
              </a:ext>
            </a:extLst>
          </p:cNvPr>
          <p:cNvSpPr>
            <a:spLocks noGrp="1"/>
          </p:cNvSpPr>
          <p:nvPr>
            <p:ph type="subTitle" idx="1"/>
          </p:nvPr>
        </p:nvSpPr>
        <p:spPr/>
        <p:txBody>
          <a:bodyPr/>
          <a:lstStyle/>
          <a:p>
            <a:r>
              <a:rPr lang="en-US" dirty="0" err="1"/>
              <a:t>Eksempler</a:t>
            </a:r>
            <a:r>
              <a:rPr lang="en-US" dirty="0"/>
              <a:t> </a:t>
            </a:r>
            <a:r>
              <a:rPr lang="en-US" dirty="0" err="1"/>
              <a:t>på</a:t>
            </a:r>
            <a:r>
              <a:rPr lang="en-US" dirty="0"/>
              <a:t> </a:t>
            </a:r>
            <a:r>
              <a:rPr lang="en-US" dirty="0" err="1"/>
              <a:t>Powerpoint</a:t>
            </a:r>
            <a:r>
              <a:rPr lang="en-US" dirty="0"/>
              <a:t> layouts</a:t>
            </a:r>
            <a:endParaRPr lang="en-DK" dirty="0"/>
          </a:p>
        </p:txBody>
      </p:sp>
      <p:cxnSp>
        <p:nvCxnSpPr>
          <p:cNvPr id="4" name="Straight Connector 3">
            <a:extLst>
              <a:ext uri="{FF2B5EF4-FFF2-40B4-BE49-F238E27FC236}">
                <a16:creationId xmlns:a16="http://schemas.microsoft.com/office/drawing/2014/main" id="{B09C2BAB-B418-58C9-4E43-95D29A143065}"/>
              </a:ext>
            </a:extLst>
          </p:cNvPr>
          <p:cNvCxnSpPr>
            <a:cxnSpLocks/>
          </p:cNvCxnSpPr>
          <p:nvPr/>
        </p:nvCxnSpPr>
        <p:spPr>
          <a:xfrm>
            <a:off x="3539837" y="3509963"/>
            <a:ext cx="536863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539311"/>
      </p:ext>
    </p:extLst>
  </p:cSld>
  <p:clrMapOvr>
    <a:masterClrMapping/>
  </p:clrMapOvr>
  <mc:AlternateContent xmlns:mc="http://schemas.openxmlformats.org/markup-compatibility/2006">
    <mc:Choice xmlns:p14="http://schemas.microsoft.com/office/powerpoint/2010/main" Requires="p14">
      <p:transition spd="slow" p14:dur="2000" advClick="0" advTm="3233"/>
    </mc:Choice>
    <mc:Fallback>
      <p:transition spd="slow" advClick="0" advTm="3233"/>
    </mc:Fallback>
  </mc:AlternateContent>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92D050"/>
      </a:accent1>
      <a:accent2>
        <a:srgbClr val="00B050"/>
      </a:accent2>
      <a:accent3>
        <a:srgbClr val="CDC37D"/>
      </a:accent3>
      <a:accent4>
        <a:srgbClr val="97699B"/>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ormAutofit fontScale="85000" lnSpcReduction="20000"/>
      </a:bodyPr>
      <a:lstStyle>
        <a:defPPr marL="49212" indent="0" algn="l">
          <a:buNone/>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389</TotalTime>
  <Words>2559</Words>
  <Application>Microsoft Office PowerPoint</Application>
  <PresentationFormat>Widescreen</PresentationFormat>
  <Paragraphs>158</Paragraphs>
  <Slides>21</Slides>
  <Notes>0</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DI Sans Black</vt:lpstr>
      <vt:lpstr>DI Sans Office</vt:lpstr>
      <vt:lpstr>Georgia</vt:lpstr>
      <vt:lpstr>Office Theme</vt:lpstr>
      <vt:lpstr>PAFF PRODUKTION </vt:lpstr>
      <vt:lpstr>Grafer i samme farvetema med forsinkelse</vt:lpstr>
      <vt:lpstr>Grafer med forsinkelse I to tekstspalter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Her kan stå  en vigtig fremhævet  tekst</vt:lpstr>
      <vt:lpstr>Visning med billede og overskrift</vt:lpstr>
      <vt:lpstr>Grafisk Designer</vt:lpstr>
      <vt:lpstr>Overskriften skal stå her</vt:lpstr>
      <vt:lpstr>PowerPoint Presentation</vt:lpstr>
      <vt:lpstr>Special Slides</vt:lpstr>
      <vt:lpstr>PowerPoint Presentation</vt:lpstr>
      <vt:lpstr>PowerPoint Presentation</vt:lpstr>
      <vt:lpstr>PowerPoint Presentation</vt:lpstr>
      <vt:lpstr>Velkommen</vt:lpstr>
      <vt:lpstr>PAFF Produktion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fallesen</dc:creator>
  <cp:lastModifiedBy>Peter fallesen</cp:lastModifiedBy>
  <cp:revision>52</cp:revision>
  <dcterms:created xsi:type="dcterms:W3CDTF">2023-03-27T06:14:33Z</dcterms:created>
  <dcterms:modified xsi:type="dcterms:W3CDTF">2023-03-30T07:08:41Z</dcterms:modified>
</cp:coreProperties>
</file>